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73" r:id="rId14"/>
    <p:sldId id="267" r:id="rId15"/>
    <p:sldId id="266" r:id="rId16"/>
    <p:sldId id="268" r:id="rId17"/>
    <p:sldId id="269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AA0A9-F832-40D8-81D3-48ACA61960B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B198C-9DE4-44A4-88B5-86B5D9816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47998901-stock-photo-frame-with-gold-embossed-patt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92" y="0"/>
            <a:ext cx="890321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16"/>
            <a:ext cx="7772400" cy="32861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Тема:</a:t>
            </a:r>
            <a:r>
              <a:rPr lang="ru-RU" b="1" dirty="0" smtClean="0">
                <a:solidFill>
                  <a:schemeClr val="accent5"/>
                </a:solidFill>
              </a:rPr>
              <a:t> </a:t>
            </a:r>
            <a:r>
              <a:rPr lang="ru-RU" b="1" dirty="0" smtClean="0">
                <a:solidFill>
                  <a:schemeClr val="accent5"/>
                </a:solidFill>
              </a:rPr>
              <a:t>«</a:t>
            </a:r>
            <a:r>
              <a:rPr lang="ru-RU" b="1" dirty="0" smtClean="0">
                <a:solidFill>
                  <a:schemeClr val="accent5"/>
                </a:solidFill>
              </a:rPr>
              <a:t>От зерна до каравая.»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>
                <a:solidFill>
                  <a:srgbClr val="7030A0"/>
                </a:solidFill>
              </a:rPr>
              <a:t>выполнила: </a:t>
            </a:r>
            <a:r>
              <a:rPr lang="ru-RU" sz="3100" dirty="0" err="1" smtClean="0">
                <a:solidFill>
                  <a:srgbClr val="7030A0"/>
                </a:solidFill>
              </a:rPr>
              <a:t>Волохина</a:t>
            </a:r>
            <a:r>
              <a:rPr lang="ru-RU" sz="3100" dirty="0" smtClean="0">
                <a:solidFill>
                  <a:srgbClr val="7030A0"/>
                </a:solidFill>
              </a:rPr>
              <a:t> </a:t>
            </a:r>
            <a:r>
              <a:rPr lang="ru-RU" sz="3100" dirty="0" smtClean="0">
                <a:solidFill>
                  <a:srgbClr val="7030A0"/>
                </a:solidFill>
              </a:rPr>
              <a:t>Маргарита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Воспитатель: Ильина Н.Ю.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001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571480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Муниципальный конкурс исследовательских работ творческих проектов детей старшего дошкольного возраста «Я – исследователь»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Детский сад «Белочка»  СП МАОУ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Абатская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СОШ №1</a:t>
            </a:r>
          </a:p>
          <a:p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На мельнице из зерна изготавливают муку.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1552588801_0_0_3072_2048_900x0_80_0_0_94307ce38dfeea081434e53c3111e5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785794"/>
            <a:ext cx="4214842" cy="2714644"/>
          </a:xfrm>
          <a:prstGeom prst="rect">
            <a:avLst/>
          </a:prstGeom>
        </p:spPr>
      </p:pic>
      <p:pic>
        <p:nvPicPr>
          <p:cNvPr id="7" name="Рисунок 6" descr="tradeboardEzeY11_im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1643050"/>
            <a:ext cx="3857652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Затем муку поставляют в пекарни, где уже заводят тесто и в специальных печах выпекают хлеб, булочки, калачи и многое другое. </a:t>
            </a:r>
            <a:r>
              <a:rPr lang="ru-RU" sz="27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de7e1b73585271eedb6004b49925ae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4000504"/>
            <a:ext cx="3286148" cy="2473519"/>
          </a:xfrm>
          <a:prstGeom prst="rect">
            <a:avLst/>
          </a:prstGeom>
        </p:spPr>
      </p:pic>
      <p:pic>
        <p:nvPicPr>
          <p:cNvPr id="6" name="Рисунок 5" descr="3w30ji2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214554"/>
            <a:ext cx="3071802" cy="2000264"/>
          </a:xfrm>
          <a:prstGeom prst="rect">
            <a:avLst/>
          </a:prstGeom>
        </p:spPr>
      </p:pic>
      <p:pic>
        <p:nvPicPr>
          <p:cNvPr id="7" name="Рисунок 6" descr="pekar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1857363"/>
            <a:ext cx="3571900" cy="22860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28638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Из пекарни хлеб привозят в магазин, где мы его покупаем и несем домой.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karavays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25" y="642918"/>
            <a:ext cx="3732209" cy="2500330"/>
          </a:xfrm>
          <a:prstGeom prst="rect">
            <a:avLst/>
          </a:prstGeom>
        </p:spPr>
      </p:pic>
      <p:pic>
        <p:nvPicPr>
          <p:cNvPr id="7" name="Рисунок 6" descr="8ac7349020a8b32d3459570bc66be2d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642918"/>
            <a:ext cx="4024314" cy="2466975"/>
          </a:xfrm>
          <a:prstGeom prst="rect">
            <a:avLst/>
          </a:prstGeom>
        </p:spPr>
      </p:pic>
      <p:pic>
        <p:nvPicPr>
          <p:cNvPr id="8" name="Рисунок 7" descr="хлеб-2048x13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860" y="2928934"/>
            <a:ext cx="3857652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47998901-stock-photo-frame-with-gold-embossed-patt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14"/>
            <a:ext cx="9144000" cy="7215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Деревенский </a:t>
            </a:r>
            <a:r>
              <a:rPr lang="ru-RU" dirty="0" smtClean="0">
                <a:solidFill>
                  <a:srgbClr val="C00000"/>
                </a:solidFill>
              </a:rPr>
              <a:t>хлеб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64386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Мы  с мамой часто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печём, пробуем разные рецепты 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способы  приготовления хлеба. Хотим поделиться с вами рецептом!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Корочка у хлеба получается золотистая, тонкая и хрустящая! А вкус - как у деревенского хлебушка: настоящий, живой! Попробуйте приготовить, всё очень просто!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Продукты: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Мука </a:t>
            </a:r>
            <a:r>
              <a:rPr lang="ru-RU" sz="2400" b="1" dirty="0" smtClean="0">
                <a:solidFill>
                  <a:srgbClr val="FF0000"/>
                </a:solidFill>
              </a:rPr>
              <a:t>пшеничная - 500 </a:t>
            </a:r>
            <a:r>
              <a:rPr lang="ru-RU" sz="2400" b="1" dirty="0" smtClean="0">
                <a:solidFill>
                  <a:srgbClr val="FF0000"/>
                </a:solidFill>
              </a:rPr>
              <a:t>г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Вода </a:t>
            </a:r>
            <a:r>
              <a:rPr lang="ru-RU" sz="2400" b="1" dirty="0" smtClean="0">
                <a:solidFill>
                  <a:srgbClr val="FF0000"/>
                </a:solidFill>
              </a:rPr>
              <a:t>теплая - 350 </a:t>
            </a:r>
            <a:r>
              <a:rPr lang="ru-RU" sz="2400" b="1" dirty="0" smtClean="0">
                <a:solidFill>
                  <a:srgbClr val="FF0000"/>
                </a:solidFill>
              </a:rPr>
              <a:t>мл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Масло </a:t>
            </a:r>
            <a:r>
              <a:rPr lang="ru-RU" sz="2400" b="1" dirty="0" smtClean="0">
                <a:solidFill>
                  <a:srgbClr val="FF0000"/>
                </a:solidFill>
              </a:rPr>
              <a:t>растительное - 3-4 </a:t>
            </a:r>
            <a:r>
              <a:rPr lang="ru-RU" sz="2400" b="1" dirty="0" smtClean="0">
                <a:solidFill>
                  <a:srgbClr val="FF0000"/>
                </a:solidFill>
              </a:rPr>
              <a:t>ст.ложки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Дрожжи </a:t>
            </a:r>
            <a:r>
              <a:rPr lang="ru-RU" sz="2400" b="1" dirty="0" smtClean="0">
                <a:solidFill>
                  <a:srgbClr val="FF0000"/>
                </a:solidFill>
              </a:rPr>
              <a:t>сухие - 1 ч. ложка без </a:t>
            </a:r>
            <a:r>
              <a:rPr lang="ru-RU" sz="2400" b="1" dirty="0" smtClean="0">
                <a:solidFill>
                  <a:srgbClr val="FF0000"/>
                </a:solidFill>
              </a:rPr>
              <a:t>горки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Сахар </a:t>
            </a:r>
            <a:r>
              <a:rPr lang="ru-RU" sz="2400" b="1" dirty="0" smtClean="0">
                <a:solidFill>
                  <a:srgbClr val="FF0000"/>
                </a:solidFill>
              </a:rPr>
              <a:t>- 1 ст. </a:t>
            </a:r>
            <a:r>
              <a:rPr lang="ru-RU" sz="2400" b="1" dirty="0" smtClean="0">
                <a:solidFill>
                  <a:srgbClr val="FF0000"/>
                </a:solidFill>
              </a:rPr>
              <a:t>ложка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Соль </a:t>
            </a:r>
            <a:r>
              <a:rPr lang="ru-RU" sz="2400" b="1" dirty="0" smtClean="0">
                <a:solidFill>
                  <a:srgbClr val="FF0000"/>
                </a:solidFill>
              </a:rPr>
              <a:t>- 0,5 ч. ложки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Еще мы с мамой очень любим сами печь вкусные и душистые пирожки.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IMG-20201116-WA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071678"/>
            <a:ext cx="3071834" cy="3857652"/>
          </a:xfrm>
          <a:prstGeom prst="rect">
            <a:avLst/>
          </a:prstGeom>
        </p:spPr>
      </p:pic>
      <p:pic>
        <p:nvPicPr>
          <p:cNvPr id="7" name="Рисунок 6" descr="IMG-20201116-WA0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2071678"/>
            <a:ext cx="2780711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14353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  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                       </a:t>
            </a:r>
            <a:r>
              <a:rPr lang="ru-RU" sz="2200" b="1" dirty="0" smtClean="0">
                <a:solidFill>
                  <a:srgbClr val="FF0000"/>
                </a:solidFill>
              </a:rPr>
              <a:t>Вот </a:t>
            </a:r>
            <a:r>
              <a:rPr lang="ru-RU" sz="2200" b="1" dirty="0" smtClean="0">
                <a:solidFill>
                  <a:srgbClr val="FF0000"/>
                </a:solidFill>
              </a:rPr>
              <a:t>он, хлебушко душистый,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    С </a:t>
            </a:r>
            <a:r>
              <a:rPr lang="ru-RU" sz="2200" b="1" dirty="0" smtClean="0">
                <a:solidFill>
                  <a:srgbClr val="FF0000"/>
                </a:solidFill>
              </a:rPr>
              <a:t>хрусткой корочкой витой.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     Вот </a:t>
            </a:r>
            <a:r>
              <a:rPr lang="ru-RU" sz="2200" b="1" dirty="0" smtClean="0">
                <a:solidFill>
                  <a:srgbClr val="FF0000"/>
                </a:solidFill>
              </a:rPr>
              <a:t>он, теплый, золотистый,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 Словно </a:t>
            </a:r>
            <a:r>
              <a:rPr lang="ru-RU" sz="2200" b="1" dirty="0" smtClean="0">
                <a:solidFill>
                  <a:srgbClr val="FF0000"/>
                </a:solidFill>
              </a:rPr>
              <a:t>солнцем налитой.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 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           В </a:t>
            </a:r>
            <a:r>
              <a:rPr lang="ru-RU" sz="2200" b="1" dirty="0" smtClean="0">
                <a:solidFill>
                  <a:srgbClr val="FF0000"/>
                </a:solidFill>
              </a:rPr>
              <a:t>нем – здоровье наше, сила,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В </a:t>
            </a:r>
            <a:r>
              <a:rPr lang="ru-RU" sz="2200" b="1" dirty="0" smtClean="0">
                <a:solidFill>
                  <a:srgbClr val="FF0000"/>
                </a:solidFill>
              </a:rPr>
              <a:t>нем – чудесное тепло.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           В </a:t>
            </a:r>
            <a:r>
              <a:rPr lang="ru-RU" sz="2200" b="1" dirty="0" smtClean="0">
                <a:solidFill>
                  <a:srgbClr val="FF0000"/>
                </a:solidFill>
              </a:rPr>
              <a:t>нем – земли родимой соки,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           Солнца </a:t>
            </a:r>
            <a:r>
              <a:rPr lang="ru-RU" sz="2200" b="1" dirty="0" smtClean="0">
                <a:solidFill>
                  <a:srgbClr val="FF0000"/>
                </a:solidFill>
              </a:rPr>
              <a:t>свет веселый в нем</a:t>
            </a:r>
            <a:r>
              <a:rPr lang="ru-RU" sz="2200" b="1" dirty="0" smtClean="0">
                <a:solidFill>
                  <a:srgbClr val="FF0000"/>
                </a:solidFill>
              </a:rPr>
              <a:t>…                                                          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</a:t>
            </a:r>
            <a:r>
              <a:rPr lang="ru-RU" sz="2200" b="1" dirty="0" smtClean="0">
                <a:solidFill>
                  <a:srgbClr val="FF0000"/>
                </a:solidFill>
              </a:rPr>
              <a:t>Уплетай </a:t>
            </a:r>
            <a:r>
              <a:rPr lang="ru-RU" sz="2200" b="1" dirty="0" smtClean="0">
                <a:solidFill>
                  <a:srgbClr val="FF0000"/>
                </a:solidFill>
              </a:rPr>
              <a:t>за обе щеки</a:t>
            </a:r>
            <a:r>
              <a:rPr lang="ru-RU" sz="2200" b="1" dirty="0" smtClean="0">
                <a:solidFill>
                  <a:srgbClr val="FF0000"/>
                </a:solidFill>
              </a:rPr>
              <a:t>!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Вырастай </a:t>
            </a:r>
            <a:r>
              <a:rPr lang="ru-RU" sz="2200" b="1" dirty="0" smtClean="0">
                <a:solidFill>
                  <a:srgbClr val="FF0000"/>
                </a:solidFill>
              </a:rPr>
              <a:t>богатырем!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Сколько </a:t>
            </a:r>
            <a:r>
              <a:rPr lang="ru-RU" sz="2200" b="1" dirty="0" smtClean="0">
                <a:solidFill>
                  <a:srgbClr val="FF0000"/>
                </a:solidFill>
              </a:rPr>
              <a:t>рук его растило,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Охраняло</a:t>
            </a:r>
            <a:r>
              <a:rPr lang="ru-RU" sz="2200" b="1" dirty="0" smtClean="0">
                <a:solidFill>
                  <a:srgbClr val="FF0000"/>
                </a:solidFill>
              </a:rPr>
              <a:t>, берегло!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  Ведь </a:t>
            </a:r>
            <a:r>
              <a:rPr lang="ru-RU" sz="2200" b="1" dirty="0" smtClean="0">
                <a:solidFill>
                  <a:srgbClr val="FF0000"/>
                </a:solidFill>
              </a:rPr>
              <a:t>не сразу стали зерна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  Хлебом </a:t>
            </a:r>
            <a:r>
              <a:rPr lang="ru-RU" sz="2200" b="1" dirty="0" smtClean="0">
                <a:solidFill>
                  <a:srgbClr val="FF0000"/>
                </a:solidFill>
              </a:rPr>
              <a:t>тем, что на столе.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Люди </a:t>
            </a:r>
            <a:r>
              <a:rPr lang="ru-RU" sz="2200" b="1" dirty="0" smtClean="0">
                <a:solidFill>
                  <a:srgbClr val="FF0000"/>
                </a:solidFill>
              </a:rPr>
              <a:t>долго и упорно потрудились на земле.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000" b="1" dirty="0" smtClean="0"/>
              <a:t> 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5" name="Рисунок 4" descr="IMG-20201116-WA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28604"/>
            <a:ext cx="3071834" cy="3714776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428728" y="328612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 ходе проекта я узнала, что для того чтобы хлеб попал к нам на стол, нужен труд многих людей: трактористы, комбайнеры, водители, мельники, пекари, продавцы.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И за их труд хочу сказать СПАСИБО.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depositphotos_143923533-stock-photo-assortment-of-baked-bread-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785927"/>
            <a:ext cx="7929618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Заключение</a:t>
            </a:r>
            <a:r>
              <a:rPr lang="ru-RU" sz="2400" b="1" smtClean="0">
                <a:solidFill>
                  <a:srgbClr val="FF0000"/>
                </a:solidFill>
              </a:rPr>
              <a:t>: </a:t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Своими </a:t>
            </a:r>
            <a:r>
              <a:rPr lang="ru-RU" sz="2400" b="1" dirty="0" smtClean="0">
                <a:solidFill>
                  <a:srgbClr val="FF0000"/>
                </a:solidFill>
              </a:rPr>
              <a:t>знаниями я поделилась с товарищами. Теперь и они знают каким трудом к нам попадает хлеб на стол.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9FR4HUqW7Y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785926"/>
            <a:ext cx="2928940" cy="4000528"/>
          </a:xfrm>
          <a:prstGeom prst="rect">
            <a:avLst/>
          </a:prstGeom>
        </p:spPr>
      </p:pic>
      <p:pic>
        <p:nvPicPr>
          <p:cNvPr id="6" name="Рисунок 5" descr="sItqjs2z6Z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14554"/>
            <a:ext cx="3786214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47998901-stock-photo-frame-with-gold-embossed-patt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166"/>
            <a:ext cx="890321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64386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Хлеб-это</a:t>
            </a:r>
            <a:r>
              <a:rPr lang="ru-RU" dirty="0">
                <a:solidFill>
                  <a:srgbClr val="FF0000"/>
                </a:solidFill>
              </a:rPr>
              <a:t> продукт человеческого труда, это символ благополучия и достатка. Именно </a:t>
            </a:r>
            <a:r>
              <a:rPr lang="ru-RU" b="1" dirty="0">
                <a:solidFill>
                  <a:srgbClr val="FF0000"/>
                </a:solidFill>
              </a:rPr>
              <a:t>хлебу</a:t>
            </a:r>
            <a:r>
              <a:rPr lang="ru-RU" dirty="0">
                <a:solidFill>
                  <a:srgbClr val="FF0000"/>
                </a:solidFill>
              </a:rPr>
              <a:t> отведено самое главное место на столе и в будни, и в праздники. Без него не обходится ни один приём пищи.</a:t>
            </a:r>
          </a:p>
          <a:p>
            <a:r>
              <a:rPr lang="ru-RU" dirty="0">
                <a:solidFill>
                  <a:srgbClr val="FF0000"/>
                </a:solidFill>
              </a:rPr>
              <a:t>Этот продукт сопровождает нас от рождения до </a:t>
            </a:r>
            <a:r>
              <a:rPr lang="ru-RU" b="1" dirty="0">
                <a:solidFill>
                  <a:srgbClr val="FF0000"/>
                </a:solidFill>
              </a:rPr>
              <a:t>старости</a:t>
            </a:r>
            <a:r>
              <a:rPr lang="ru-RU" dirty="0">
                <a:solidFill>
                  <a:srgbClr val="FF0000"/>
                </a:solidFill>
              </a:rPr>
              <a:t>. Ценность </a:t>
            </a:r>
            <a:r>
              <a:rPr lang="ru-RU" b="1" dirty="0">
                <a:solidFill>
                  <a:srgbClr val="FF0000"/>
                </a:solidFill>
              </a:rPr>
              <a:t>хлеба</a:t>
            </a:r>
            <a:r>
              <a:rPr lang="ru-RU" dirty="0">
                <a:solidFill>
                  <a:srgbClr val="FF0000"/>
                </a:solidFill>
              </a:rPr>
              <a:t> ничем нельзя измерить. Но почему одни дети любят </a:t>
            </a:r>
            <a:r>
              <a:rPr lang="ru-RU" b="1" dirty="0">
                <a:solidFill>
                  <a:srgbClr val="FF0000"/>
                </a:solidFill>
              </a:rPr>
              <a:t>хлеб</a:t>
            </a:r>
            <a:r>
              <a:rPr lang="ru-RU" dirty="0">
                <a:solidFill>
                  <a:srgbClr val="FF0000"/>
                </a:solidFill>
              </a:rPr>
              <a:t> и с удовольствием его едят, а другие отказываются от него?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Проблема</a:t>
            </a:r>
            <a:r>
              <a:rPr lang="ru-RU" dirty="0" smtClean="0">
                <a:solidFill>
                  <a:srgbClr val="FF0000"/>
                </a:solidFill>
              </a:rPr>
              <a:t>: Многие </a:t>
            </a:r>
            <a:r>
              <a:rPr lang="ru-RU" dirty="0">
                <a:solidFill>
                  <a:srgbClr val="FF0000"/>
                </a:solidFill>
              </a:rPr>
              <a:t>дети не знают о труде людей, выращивающих </a:t>
            </a:r>
            <a:r>
              <a:rPr lang="ru-RU" b="1" dirty="0" smtClean="0">
                <a:solidFill>
                  <a:srgbClr val="FF0000"/>
                </a:solidFill>
              </a:rPr>
              <a:t>хлеб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>
                <a:solidFill>
                  <a:srgbClr val="FF0000"/>
                </a:solidFill>
              </a:rPr>
              <a:t>и относятся к </a:t>
            </a:r>
            <a:r>
              <a:rPr lang="ru-RU" b="1" dirty="0">
                <a:solidFill>
                  <a:srgbClr val="FF0000"/>
                </a:solidFill>
              </a:rPr>
              <a:t>хлебу небрежно </a:t>
            </a:r>
            <a:r>
              <a:rPr lang="ru-RU" i="1" dirty="0">
                <a:solidFill>
                  <a:srgbClr val="FF0000"/>
                </a:solidFill>
              </a:rPr>
              <a:t>(бросают, играют, крошат, лепят фигурки, выбрасывают недоеденные куски)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Проект</a:t>
            </a:r>
            <a:r>
              <a:rPr lang="ru-RU" dirty="0">
                <a:solidFill>
                  <a:srgbClr val="FF0000"/>
                </a:solidFill>
              </a:rPr>
              <a:t> призван обратить внимание </a:t>
            </a:r>
            <a:r>
              <a:rPr lang="ru-RU" b="1" dirty="0">
                <a:solidFill>
                  <a:srgbClr val="FF0000"/>
                </a:solidFill>
              </a:rPr>
              <a:t>детей</a:t>
            </a:r>
            <a:r>
              <a:rPr lang="ru-RU" dirty="0">
                <a:solidFill>
                  <a:srgbClr val="FF0000"/>
                </a:solidFill>
              </a:rPr>
              <a:t>, какими усилиями появляется </a:t>
            </a:r>
            <a:r>
              <a:rPr lang="ru-RU" b="1" dirty="0">
                <a:solidFill>
                  <a:srgbClr val="FF0000"/>
                </a:solidFill>
              </a:rPr>
              <a:t>хлеб на нашем столе</a:t>
            </a:r>
            <a:r>
              <a:rPr lang="ru-RU" dirty="0">
                <a:solidFill>
                  <a:srgbClr val="FF0000"/>
                </a:solidFill>
              </a:rPr>
              <a:t>, воспитывать бережное отношение к </a:t>
            </a:r>
            <a:r>
              <a:rPr lang="ru-RU" b="1" dirty="0">
                <a:solidFill>
                  <a:srgbClr val="FF0000"/>
                </a:solidFill>
              </a:rPr>
              <a:t>хлебу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solidFill>
                  <a:srgbClr val="FF0000"/>
                </a:solidFill>
              </a:rPr>
              <a:t>расширить </a:t>
            </a:r>
            <a:r>
              <a:rPr lang="ru-RU" dirty="0">
                <a:solidFill>
                  <a:srgbClr val="FF0000"/>
                </a:solidFill>
              </a:rPr>
              <a:t>представление детей о значении хлеба в жизни человека.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epositphotos_143923533-stock-photo-assortment-of-baked-bread-o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5919" y="2786063"/>
            <a:ext cx="5429288" cy="33401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ru-RU" dirty="0">
                <a:solidFill>
                  <a:srgbClr val="FF0000"/>
                </a:solidFill>
              </a:rPr>
              <a:t>формировать у детей первоначальные представления о процессе выращивания хлеба, о том, как хлеб пришел на стол человека;</a:t>
            </a:r>
          </a:p>
          <a:p>
            <a:pPr lvl="0" algn="ctr"/>
            <a:r>
              <a:rPr lang="ru-RU" dirty="0">
                <a:solidFill>
                  <a:srgbClr val="FF0000"/>
                </a:solidFill>
              </a:rPr>
              <a:t>расширять    представление    детей    о    многообразии хлебных продуктов;</a:t>
            </a:r>
          </a:p>
          <a:p>
            <a:pPr lvl="0" algn="ctr"/>
            <a:r>
              <a:rPr lang="ru-RU" dirty="0" smtClean="0">
                <a:solidFill>
                  <a:srgbClr val="FF0000"/>
                </a:solidFill>
              </a:rPr>
              <a:t>воспитывать </a:t>
            </a:r>
            <a:r>
              <a:rPr lang="ru-RU" dirty="0">
                <a:solidFill>
                  <a:srgbClr val="FF0000"/>
                </a:solidFill>
              </a:rPr>
              <a:t>бережное отношение к хлебу, чувство благодарности и уважения к людям сельскохозяйственного труда;</a:t>
            </a:r>
          </a:p>
          <a:p>
            <a:pPr lvl="0" algn="ctr"/>
            <a:r>
              <a:rPr lang="ru-RU" dirty="0">
                <a:solidFill>
                  <a:srgbClr val="FF0000"/>
                </a:solidFill>
              </a:rPr>
              <a:t>обогащать словарный запас.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 ходе работы над проектом, я посетила библиотеку. Где мне предложили много интересного материала о зерне и хлебе.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DlgFaVkwO0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500174"/>
            <a:ext cx="2071684" cy="3429024"/>
          </a:xfrm>
          <a:prstGeom prst="rect">
            <a:avLst/>
          </a:prstGeom>
        </p:spPr>
      </p:pic>
      <p:pic>
        <p:nvPicPr>
          <p:cNvPr id="6" name="Рисунок 5" descr="pTTbZ-SiT9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3357562"/>
            <a:ext cx="1928826" cy="3143272"/>
          </a:xfrm>
          <a:prstGeom prst="rect">
            <a:avLst/>
          </a:prstGeom>
        </p:spPr>
      </p:pic>
      <p:pic>
        <p:nvPicPr>
          <p:cNvPr id="7" name="Рисунок 6" descr="LBTapjp7x2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1214422"/>
            <a:ext cx="1928826" cy="3071834"/>
          </a:xfrm>
          <a:prstGeom prst="rect">
            <a:avLst/>
          </a:prstGeom>
        </p:spPr>
      </p:pic>
      <p:pic>
        <p:nvPicPr>
          <p:cNvPr id="8" name="Рисунок 7" descr="DPhzixtx6cc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7950" y="3357562"/>
            <a:ext cx="2214560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Посетила комнату ветеранов где узнала о труде хлеборобов нашего села.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GgezcSNcR0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857364"/>
            <a:ext cx="3000396" cy="3857652"/>
          </a:xfrm>
          <a:prstGeom prst="rect">
            <a:avLst/>
          </a:prstGeom>
        </p:spPr>
      </p:pic>
      <p:pic>
        <p:nvPicPr>
          <p:cNvPr id="6" name="Рисунок 5" descr="gW73zJ0YqZ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857364"/>
            <a:ext cx="2928940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1.</a:t>
            </a:r>
            <a:r>
              <a:rPr lang="ru-RU" sz="1800" dirty="0" smtClean="0">
                <a:solidFill>
                  <a:srgbClr val="FF0000"/>
                </a:solidFill>
              </a:rPr>
              <a:t> </a:t>
            </a:r>
            <a:r>
              <a:rPr lang="ru-RU" sz="1800" b="1" dirty="0" smtClean="0">
                <a:solidFill>
                  <a:srgbClr val="FF0000"/>
                </a:solidFill>
              </a:rPr>
              <a:t>За лесами, за лугами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Раздается в поле гром,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Это тракторы плугами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Пашут легкий чернозем.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2. На широкие долины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Вышли новые машины: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Глянь в раскрытое окно-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Сеют сеялки зерно.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3. Сколько в это зернышко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Вложено труда,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Знают только солнышко,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Ветер да вода.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4. Посеяли хлеб хлеборобы весною,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Созрел он и встал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Золотистой стеною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И слышит страна;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За уборку пора,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Для хлеба комбайны нужны, трактора.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endParaRPr lang="ru-RU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Сначала землю пашут. Потом в нее бросают зёрна – сеют хлеб.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Из зерен вырастают колоски. В каждом колосе много новых зерен.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f73ef867553bfba1808ed6ca7585b1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785794"/>
            <a:ext cx="4929222" cy="2571768"/>
          </a:xfrm>
          <a:prstGeom prst="rect">
            <a:avLst/>
          </a:prstGeom>
        </p:spPr>
      </p:pic>
      <p:pic>
        <p:nvPicPr>
          <p:cNvPr id="7" name="Рисунок 6" descr="posevi_pshenici-e15129508732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500306"/>
            <a:ext cx="3071834" cy="1857388"/>
          </a:xfrm>
          <a:prstGeom prst="rect">
            <a:avLst/>
          </a:prstGeom>
        </p:spPr>
      </p:pic>
      <p:pic>
        <p:nvPicPr>
          <p:cNvPr id="8" name="Рисунок 7" descr="ba9e5484faa889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4744" y="3643314"/>
            <a:ext cx="4286280" cy="27146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7001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Затем зерно молотят  с помощью комбайнов. Сушат его на току и отправляют на мельницу.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b331dc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428735"/>
            <a:ext cx="3286148" cy="2571769"/>
          </a:xfrm>
          <a:prstGeom prst="rect">
            <a:avLst/>
          </a:prstGeom>
        </p:spPr>
      </p:pic>
      <p:pic>
        <p:nvPicPr>
          <p:cNvPr id="7" name="Рисунок 6" descr="zer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214290"/>
            <a:ext cx="3214710" cy="2335168"/>
          </a:xfrm>
          <a:prstGeom prst="rect">
            <a:avLst/>
          </a:prstGeom>
        </p:spPr>
      </p:pic>
      <p:pic>
        <p:nvPicPr>
          <p:cNvPr id="8" name="Рисунок 7" descr="Melnica-v-Niderlandak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2214554"/>
            <a:ext cx="3121152" cy="20787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313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Тема: «От зерна до каравая.»  выполнила: Волохина Маргарита Воспитатель: Ильина Н.Ю.</vt:lpstr>
      <vt:lpstr>Актуальность</vt:lpstr>
      <vt:lpstr>Цель: расширить представление детей о значении хлеба в жизни человека. </vt:lpstr>
      <vt:lpstr>Задачи</vt:lpstr>
      <vt:lpstr>В ходе работы над проектом, я посетила библиотеку. Где мне предложили много интересного материала о зерне и хлебе.</vt:lpstr>
      <vt:lpstr>Посетила комнату ветеранов где узнала о труде хлеборобов нашего села. </vt:lpstr>
      <vt:lpstr>1. За лесами, за лугами Раздается в поле гром, Это тракторы плугами Пашут легкий чернозем. 2. На широкие долины Вышли новые машины: Глянь в раскрытое окно- Сеют сеялки зерно. 3. Сколько в это зернышко Вложено труда, Знают только солнышко, Ветер да вода. 4. Посеяли хлеб хлеборобы весною, Созрел он и встал Золотистой стеною И слышит страна; За уборку пора, Для хлеба комбайны нужны, трактора. </vt:lpstr>
      <vt:lpstr>Слайд 8</vt:lpstr>
      <vt:lpstr>Затем зерно молотят  с помощью комбайнов. Сушат его на току и отправляют на мельницу.</vt:lpstr>
      <vt:lpstr>На мельнице из зерна изготавливают муку. </vt:lpstr>
      <vt:lpstr> Затем муку поставляют в пекарни, где уже заводят тесто и в специальных печах выпекают хлеб, булочки, калачи и многое другое. . </vt:lpstr>
      <vt:lpstr>Из пекарни хлеб привозят в магазин, где мы его покупаем и несем домой.</vt:lpstr>
      <vt:lpstr>Деревенский хлеб </vt:lpstr>
      <vt:lpstr>Еще мы с мамой очень любим сами печь вкусные и душистые пирожки.</vt:lpstr>
      <vt:lpstr>                                   Вот он, хлебушко душистый,                            С хрусткой корочкой витой.                             Вот он, теплый, золотистый,                         Словно солнцем налитой.                                В нем – здоровье наше, сила,                      В нем – чудесное тепло.                                В нем – земли родимой соки,                              Солнца свет веселый в нем…                                                                            Уплетай за обе щеки!                 Вырастай богатырем!                        Сколько рук его растило,              Охраняло, берегло!                          Ведь не сразу стали зерна                          Хлебом тем, что на столе.                                                     Люди долго и упорно потрудились на земле.   </vt:lpstr>
      <vt:lpstr>В ходе проекта я узнала, что для того чтобы хлеб попал к нам на стол, нужен труд многих людей: трактористы, комбайнеры, водители, мельники, пекари, продавцы.   И за их труд хочу сказать СПАСИБО.</vt:lpstr>
      <vt:lpstr>Заключение:  Своими знаниями я поделилась с товарищами. Теперь и они знают каким трудом к нам попадает хлеб на стол.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Белочка</dc:creator>
  <cp:lastModifiedBy>сад 1</cp:lastModifiedBy>
  <cp:revision>51</cp:revision>
  <dcterms:created xsi:type="dcterms:W3CDTF">2020-11-10T07:27:55Z</dcterms:created>
  <dcterms:modified xsi:type="dcterms:W3CDTF">2020-11-25T06:48:26Z</dcterms:modified>
</cp:coreProperties>
</file>