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86" r:id="rId16"/>
    <p:sldId id="271" r:id="rId17"/>
    <p:sldId id="273" r:id="rId18"/>
    <p:sldId id="274" r:id="rId19"/>
    <p:sldId id="272" r:id="rId20"/>
    <p:sldId id="276" r:id="rId21"/>
    <p:sldId id="280" r:id="rId22"/>
    <p:sldId id="278" r:id="rId23"/>
    <p:sldId id="277" r:id="rId24"/>
    <p:sldId id="285" r:id="rId25"/>
    <p:sldId id="284" r:id="rId26"/>
    <p:sldId id="27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09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2432" autoAdjust="0"/>
  </p:normalViewPr>
  <p:slideViewPr>
    <p:cSldViewPr>
      <p:cViewPr varScale="1">
        <p:scale>
          <a:sx n="89" d="100"/>
          <a:sy n="89" d="100"/>
        </p:scale>
        <p:origin x="-6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CFDD-3709-48FD-95AD-53A173F76FEC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7A631-A0CB-48CC-B3A3-FD1A1F694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CFDD-3709-48FD-95AD-53A173F76FEC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7A631-A0CB-48CC-B3A3-FD1A1F694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CFDD-3709-48FD-95AD-53A173F76FEC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7A631-A0CB-48CC-B3A3-FD1A1F694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CFDD-3709-48FD-95AD-53A173F76FEC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7A631-A0CB-48CC-B3A3-FD1A1F694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CFDD-3709-48FD-95AD-53A173F76FEC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7A631-A0CB-48CC-B3A3-FD1A1F694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CFDD-3709-48FD-95AD-53A173F76FEC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7A631-A0CB-48CC-B3A3-FD1A1F694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CFDD-3709-48FD-95AD-53A173F76FEC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7A631-A0CB-48CC-B3A3-FD1A1F694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CFDD-3709-48FD-95AD-53A173F76FEC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7A631-A0CB-48CC-B3A3-FD1A1F694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CFDD-3709-48FD-95AD-53A173F76FEC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7A631-A0CB-48CC-B3A3-FD1A1F694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CFDD-3709-48FD-95AD-53A173F76FEC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7A631-A0CB-48CC-B3A3-FD1A1F694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CCFDD-3709-48FD-95AD-53A173F76FEC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7A631-A0CB-48CC-B3A3-FD1A1F694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CCFDD-3709-48FD-95AD-53A173F76FEC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F7A631-A0CB-48CC-B3A3-FD1A1F6942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5984" y="1142984"/>
            <a:ext cx="5857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Детский сад «Белочка» СП МАОУ </a:t>
            </a:r>
            <a:r>
              <a:rPr lang="ru-RU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Абатская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СОШ №1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5985" y="1428736"/>
            <a:ext cx="600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естиваль-конкурс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детских тематических проектов «Питание и здоровье»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7422" y="2714620"/>
            <a:ext cx="5656063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Monotype Corsiva" pitchFamily="66" charset="0"/>
                <a:cs typeface="Times New Roman" pitchFamily="18" charset="0"/>
              </a:rPr>
              <a:t>Тема: «Режим дня – здоровье  для меня!»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Выполнили: воспитанники средней группы.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Воспитатель: Ильина Н.Ю.</a:t>
            </a: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2019 год.</a:t>
            </a: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861" y="1214422"/>
            <a:ext cx="5643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Рисование: 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«Мой режим дня», «Зимние забавы».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Desktop\ильина режим\IMG_20190212_0922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86256"/>
            <a:ext cx="3929090" cy="2357454"/>
          </a:xfrm>
          <a:prstGeom prst="rect">
            <a:avLst/>
          </a:prstGeom>
          <a:noFill/>
        </p:spPr>
      </p:pic>
      <p:pic>
        <p:nvPicPr>
          <p:cNvPr id="1027" name="Picture 3" descr="C:\Users\User\Desktop\ильина режим\IMG_20190212_0922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4286256"/>
            <a:ext cx="4071966" cy="2357454"/>
          </a:xfrm>
          <a:prstGeom prst="rect">
            <a:avLst/>
          </a:prstGeom>
          <a:noFill/>
        </p:spPr>
      </p:pic>
      <p:pic>
        <p:nvPicPr>
          <p:cNvPr id="1028" name="Picture 4" descr="C:\Users\User\Desktop\ильина режим\IMG_20190212_0921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1857364"/>
            <a:ext cx="4143404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7422" y="1071546"/>
            <a:ext cx="5715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Изготовление аппликации 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«Овощи и фрукты – полезные продукты!»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ильина режим\IMG_20190213_0912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000240"/>
            <a:ext cx="3857652" cy="4143404"/>
          </a:xfrm>
          <a:prstGeom prst="rect">
            <a:avLst/>
          </a:prstGeom>
          <a:noFill/>
        </p:spPr>
      </p:pic>
      <p:pic>
        <p:nvPicPr>
          <p:cNvPr id="4099" name="Picture 3" descr="C:\Users\User\Desktop\ильина режим\IMG_20190213_0911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2000240"/>
            <a:ext cx="3500462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7554" y="1000108"/>
            <a:ext cx="3396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Взаимодействие с родителями.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ильина режим\IMG_20190218_1537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357298"/>
            <a:ext cx="3714776" cy="3357586"/>
          </a:xfrm>
          <a:prstGeom prst="rect">
            <a:avLst/>
          </a:prstGeom>
          <a:noFill/>
        </p:spPr>
      </p:pic>
      <p:pic>
        <p:nvPicPr>
          <p:cNvPr id="2051" name="Picture 3" descr="C:\Users\User\Desktop\ильина режим\IMG_20190218_1537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928934"/>
            <a:ext cx="4143404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71736" y="1000108"/>
            <a:ext cx="5361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Выставка детских работ «Режим дня»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Desktop\ильина режим\IMG_20190219_1007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500174"/>
            <a:ext cx="3357586" cy="3071834"/>
          </a:xfrm>
          <a:prstGeom prst="rect">
            <a:avLst/>
          </a:prstGeom>
          <a:noFill/>
        </p:spPr>
      </p:pic>
      <p:pic>
        <p:nvPicPr>
          <p:cNvPr id="1027" name="Picture 3" descr="C:\Users\User\Desktop\ильина режим\IMG_20190219_1005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928934"/>
            <a:ext cx="4643470" cy="335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860" y="1142984"/>
            <a:ext cx="5572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детского проекта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«Режим дня – здоровье для меня»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ильина режим\IMG_20190218_1525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357430"/>
            <a:ext cx="4286280" cy="3929090"/>
          </a:xfrm>
          <a:prstGeom prst="rect">
            <a:avLst/>
          </a:prstGeom>
          <a:noFill/>
        </p:spPr>
      </p:pic>
      <p:pic>
        <p:nvPicPr>
          <p:cNvPr id="3075" name="Picture 3" descr="C:\Users\User\Desktop\ильина режим\IMG_20190218_1537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2357430"/>
            <a:ext cx="3786110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1000108"/>
            <a:ext cx="571502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Чтоб здоровье сохранить,</a:t>
            </a:r>
            <a:b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Организм свой укрепить,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Знают все мои друзья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Должен быть режим у дня!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Раз, два, три, четыре, пять,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Хотим об этом рассказать.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i="1" dirty="0" smtClean="0">
              <a:solidFill>
                <a:srgbClr val="00B05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4" name="Picture 2" descr="C:\Users\User\Desktop\ильина режим\IMG_20190117_0811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571876"/>
            <a:ext cx="3643338" cy="3071834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214678" y="785795"/>
            <a:ext cx="4429156" cy="27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 Sans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Раз, два, три, четыре, пять,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садик мы пришли опять.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Рады видеть мы друзей,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всех много новостей…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Эй, ребята, не ленитесь,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зарядку становитесь!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Выше прыгай, отжимайся,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Сильным, ловким быт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старайся!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User\Desktop\ильина режим\IMG_20190117_0907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3571876"/>
            <a:ext cx="3714776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214678" y="1000108"/>
            <a:ext cx="3571900" cy="1523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 Sans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Моем руки дружно,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Завтракать нам нужно,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аппетитом мы едим,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Больше вырасти хотим!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C:\Users\User\Desktop\ильина режим\IMG_20190128_1058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571744"/>
            <a:ext cx="4143404" cy="3857652"/>
          </a:xfrm>
          <a:prstGeom prst="rect">
            <a:avLst/>
          </a:prstGeom>
          <a:noFill/>
        </p:spPr>
      </p:pic>
      <p:pic>
        <p:nvPicPr>
          <p:cNvPr id="8194" name="Picture 2" descr="C:\Users\User\Desktop\ильина режим\IMG_20190130_0821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2571744"/>
            <a:ext cx="3571900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785794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Стол дежурные накрыли, </a:t>
            </a:r>
          </a:p>
          <a:p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кушать кашу пригласили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C:\Users\User\Desktop\садик фото\8stS7pUGoR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786190"/>
            <a:ext cx="3786187" cy="2714644"/>
          </a:xfrm>
          <a:prstGeom prst="rect">
            <a:avLst/>
          </a:prstGeom>
          <a:noFill/>
        </p:spPr>
      </p:pic>
      <p:pic>
        <p:nvPicPr>
          <p:cNvPr id="5123" name="Picture 3" descr="C:\Users\User\Desktop\ильина режим\IMG_20190212_0823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786190"/>
            <a:ext cx="3571900" cy="2714644"/>
          </a:xfrm>
          <a:prstGeom prst="rect">
            <a:avLst/>
          </a:prstGeom>
          <a:noFill/>
        </p:spPr>
      </p:pic>
      <p:pic>
        <p:nvPicPr>
          <p:cNvPr id="2050" name="Picture 2" descr="C:\Users\User\Desktop\ильина режим\IMG_20190212_1135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1357298"/>
            <a:ext cx="4500594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928926" y="0"/>
            <a:ext cx="5429288" cy="2200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 Sans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300" b="1" i="1" dirty="0" smtClean="0">
              <a:solidFill>
                <a:srgbClr val="000000"/>
              </a:solidFill>
              <a:latin typeface="Open Sans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 Sans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300" b="1" i="1" dirty="0" smtClean="0">
              <a:solidFill>
                <a:srgbClr val="000000"/>
              </a:solidFill>
              <a:latin typeface="Open Sans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 Sans"/>
              <a:ea typeface="Times New Roman" pitchFamily="18" charset="0"/>
              <a:cs typeface="Arial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Начинаем мы учиться,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Нам лениться не годится,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Будем мы внимательны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любом занятии.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ильина режим\IMG_20181102_1523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429000"/>
            <a:ext cx="3857652" cy="2928958"/>
          </a:xfrm>
          <a:prstGeom prst="rect">
            <a:avLst/>
          </a:prstGeom>
          <a:noFill/>
        </p:spPr>
      </p:pic>
      <p:pic>
        <p:nvPicPr>
          <p:cNvPr id="4099" name="Picture 3" descr="C:\Users\User\Desktop\ильина режим\IMG_20181102_1523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2571744"/>
            <a:ext cx="3286148" cy="3786214"/>
          </a:xfrm>
          <a:prstGeom prst="rect">
            <a:avLst/>
          </a:prstGeom>
          <a:noFill/>
        </p:spPr>
      </p:pic>
      <p:pic>
        <p:nvPicPr>
          <p:cNvPr id="4100" name="Picture 4" descr="C:\Users\User\Desktop\ильина режим\IMG_20190117_1126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500042"/>
            <a:ext cx="3857652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28860" y="1071546"/>
            <a:ext cx="578647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Цели: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сформировать осознание необходимости выполнения режима дня, как активной деятельности, направленной на сохранение и укрепление здоровья. 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Содействовать формированию у детей позитивного отношения к выполнению режима дня;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Развивать у детей способность осознавать своё поведение по выполнению режима дня, как элемента здорового образа жизни;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Воспитывать стремление к получению результата, дружеские взаимоотношения, самостоятельность, настойчивость.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000232" y="0"/>
            <a:ext cx="342902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 Sans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300" b="1" i="1" dirty="0" smtClean="0">
              <a:solidFill>
                <a:srgbClr val="000000"/>
              </a:solidFill>
              <a:latin typeface="Open Sans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 Sans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 Sans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rgbClr val="00B05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Раз, два, три, четыре, пять,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Собираемся гулять,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Будем быстро одеваться,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зевать и не толкаться,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Будем дружно мы играть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друг другу уступать!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садик фото\4G2PFVke0K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85728"/>
            <a:ext cx="3714749" cy="3000396"/>
          </a:xfrm>
          <a:prstGeom prst="rect">
            <a:avLst/>
          </a:prstGeom>
          <a:noFill/>
        </p:spPr>
      </p:pic>
      <p:pic>
        <p:nvPicPr>
          <p:cNvPr id="3075" name="Picture 3" descr="C:\Users\User\Desktop\ильина режим\IMG_20190130_1024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357562"/>
            <a:ext cx="4143404" cy="3071834"/>
          </a:xfrm>
          <a:prstGeom prst="rect">
            <a:avLst/>
          </a:prstGeom>
          <a:noFill/>
        </p:spPr>
      </p:pic>
      <p:pic>
        <p:nvPicPr>
          <p:cNvPr id="3076" name="Picture 4" descr="C:\Users\User\Desktop\ильина режим\IMG_20190130_1026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357562"/>
            <a:ext cx="4143404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857488" y="0"/>
            <a:ext cx="4071966" cy="2200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 Sans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300" b="1" i="1" dirty="0" smtClean="0">
              <a:solidFill>
                <a:srgbClr val="000000"/>
              </a:solidFill>
              <a:latin typeface="Open Sans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 Sans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300" b="1" i="1" dirty="0" smtClean="0">
              <a:solidFill>
                <a:srgbClr val="000000"/>
              </a:solidFill>
              <a:latin typeface="Open Sans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 Sans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Моем руки дружно,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Нам обедать нужно,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Прямо за столом сидим,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Красивыми вырасти хотим!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User\Desktop\ильина режим\IMG_20190218_1146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571744"/>
            <a:ext cx="3714776" cy="4000528"/>
          </a:xfrm>
          <a:prstGeom prst="rect">
            <a:avLst/>
          </a:prstGeom>
          <a:noFill/>
        </p:spPr>
      </p:pic>
      <p:pic>
        <p:nvPicPr>
          <p:cNvPr id="8" name="Picture 2" descr="C:\Users\User\Desktop\ильина режим\IMG_20190128_1058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2571744"/>
            <a:ext cx="3571900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786182" y="0"/>
            <a:ext cx="4214842" cy="2200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 Sans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300" b="1" i="1" dirty="0" smtClean="0">
              <a:solidFill>
                <a:srgbClr val="000000"/>
              </a:solidFill>
              <a:latin typeface="Open Sans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 Sans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300" b="1" i="1" dirty="0" smtClean="0">
              <a:solidFill>
                <a:srgbClr val="000000"/>
              </a:solidFill>
              <a:latin typeface="Open Sans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 Sans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Вот сейчас, вот сейчас,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Наступает «тихий час».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Надо тихо лежать,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Никому не мешать.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C:\Users\User\Desktop\ильина режим\IMG_20190121_1206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357430"/>
            <a:ext cx="3857652" cy="4000528"/>
          </a:xfrm>
          <a:prstGeom prst="rect">
            <a:avLst/>
          </a:prstGeom>
          <a:noFill/>
        </p:spPr>
      </p:pic>
      <p:pic>
        <p:nvPicPr>
          <p:cNvPr id="36867" name="Picture 3" descr="C:\Users\User\Desktop\ильина режим\IMG_20190131_1503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357430"/>
            <a:ext cx="4071862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928926" y="785794"/>
            <a:ext cx="4429156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 Sans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Проснулись - сделали зарядку,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Походили босиком,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Помогли одеться другу,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опять мы за столом.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Desktop\ильина режим\IMG_20190130_0821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214818"/>
            <a:ext cx="3643338" cy="2500330"/>
          </a:xfrm>
          <a:prstGeom prst="rect">
            <a:avLst/>
          </a:prstGeom>
          <a:noFill/>
        </p:spPr>
      </p:pic>
      <p:pic>
        <p:nvPicPr>
          <p:cNvPr id="1027" name="Picture 3" descr="C:\Users\User\Desktop\ильина режим\IMG_20190212_0823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4214818"/>
            <a:ext cx="3857652" cy="2500330"/>
          </a:xfrm>
          <a:prstGeom prst="rect">
            <a:avLst/>
          </a:prstGeom>
          <a:noFill/>
        </p:spPr>
      </p:pic>
      <p:pic>
        <p:nvPicPr>
          <p:cNvPr id="1028" name="Picture 4" descr="C:\Users\User\Desktop\ильина режим\IMG_20190218_1207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2000240"/>
            <a:ext cx="3643338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928926" y="0"/>
            <a:ext cx="5000660" cy="2200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 Sans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300" b="1" i="1" dirty="0" smtClean="0">
              <a:solidFill>
                <a:srgbClr val="000000"/>
              </a:solidFill>
              <a:latin typeface="Open Sans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 Sans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300" b="1" i="1" dirty="0" smtClean="0">
              <a:solidFill>
                <a:srgbClr val="000000"/>
              </a:solidFill>
              <a:latin typeface="Open Sans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 Sans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Сладко спали, вкусно ели,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Вот гулять мы захотели…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Погуляли, поиграли,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 родители забрали.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User\Desktop\ильина режим\IMG_20190130_1026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643182"/>
            <a:ext cx="3786214" cy="3786214"/>
          </a:xfrm>
          <a:prstGeom prst="rect">
            <a:avLst/>
          </a:prstGeom>
          <a:noFill/>
        </p:spPr>
      </p:pic>
      <p:pic>
        <p:nvPicPr>
          <p:cNvPr id="9219" name="Picture 3" descr="C:\Users\User\Desktop\ильина режим\IMG_20190130_1025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2643182"/>
            <a:ext cx="3786110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714744" y="0"/>
            <a:ext cx="4643470" cy="1646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 Sans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300" b="1" i="1" dirty="0" smtClean="0">
              <a:solidFill>
                <a:srgbClr val="000000"/>
              </a:solidFill>
              <a:latin typeface="Open Sans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 Sans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300" b="1" i="1" dirty="0" smtClean="0">
              <a:solidFill>
                <a:srgbClr val="000000"/>
              </a:solidFill>
              <a:latin typeface="Open Sans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Open Sans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Завтра в садик мы придем,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Всё по - новой мы начнём.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User\Desktop\садик фото\9XU2LQGuXG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643050"/>
            <a:ext cx="5143536" cy="4643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4546" y="1214422"/>
            <a:ext cx="58579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</a:p>
          <a:p>
            <a:pPr algn="ctr">
              <a:buFont typeface="Arial" pitchFamily="34" charset="0"/>
              <a:buChar char="•"/>
            </a:pP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результате реализации проекта собран и систематизирован материал по теме;</a:t>
            </a:r>
          </a:p>
          <a:p>
            <a:pPr algn="ctr">
              <a:buFont typeface="Arial" pitchFamily="34" charset="0"/>
              <a:buChar char="•"/>
            </a:pP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Дети узнали что такое здоровье, режим дня и как его соблюдать;</a:t>
            </a:r>
          </a:p>
          <a:p>
            <a:pPr algn="ctr">
              <a:buFont typeface="Arial" pitchFamily="34" charset="0"/>
              <a:buChar char="•"/>
            </a:pP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 детей сформировано позитивное отношение к выполнению режима дня, они стали более активны; </a:t>
            </a:r>
          </a:p>
          <a:p>
            <a:pPr algn="ctr">
              <a:buFont typeface="Arial" pitchFamily="34" charset="0"/>
              <a:buChar char="•"/>
            </a:pP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Детский коллектив стал более сплоченным и дружным.</a:t>
            </a:r>
          </a:p>
          <a:p>
            <a:pPr algn="ctr">
              <a:buFont typeface="Arial" pitchFamily="34" charset="0"/>
              <a:buChar char="•"/>
            </a:pP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Родители активно участвовали в реализации проекта, с интересом знакомились с предложенным информационным материалом.</a:t>
            </a:r>
            <a:endParaRPr lang="ru-RU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860" y="1428736"/>
            <a:ext cx="585791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Методы: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экспериментирование,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наглядный,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словесный,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практический,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использование ИКТ технологий.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Ожидаемые результаты:</a:t>
            </a:r>
          </a:p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• В ходе проекта дети будут позитивно относиться к выполнению режима дня, начнут осознанно соблюдать режим дня, оказывать друг другу помощь, сообща играть, заниматься, трудиться. Коллектив детей станет более дружным, сплоченным.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3143248"/>
            <a:ext cx="56560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Продукты проекта:</a:t>
            </a:r>
          </a:p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• Коллаж " Режим дня";</a:t>
            </a:r>
          </a:p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• Книжки-малышки об утренней зарядке;</a:t>
            </a:r>
          </a:p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• Аппликация «Овощи и фрукты – полезные продукты!»;</a:t>
            </a:r>
          </a:p>
          <a:p>
            <a:endParaRPr lang="ru-RU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1071546"/>
            <a:ext cx="607221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 проекта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– познавательно-творческий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Сроки проведения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краткосрочный (январь – февраль)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Участники проекта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воспитатель, дети, родители.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Этапы проведения проекта:</a:t>
            </a:r>
          </a:p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1.Подготовительный</a:t>
            </a:r>
          </a:p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2.Основной.</a:t>
            </a:r>
          </a:p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3.Заключительный.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5984" y="1000108"/>
            <a:ext cx="592935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Актуальность:</a:t>
            </a:r>
          </a:p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Мы должны не только охранять детский организм от вредных влияний, но и создавать условия, которые способствуют повышению  защитных сил организма, его работоспособность. И важным здесь является правильно организованный режим дня.  Режим – это рациональное и четкое чередование сна, еды, отдыха, различных видов деятельности в течении суток, кроме этого режим дисциплинирует детей, способствует формированию многих полезных навыков, приучает их к определенному ритму.  Актуальность темы определяется необходимостью включения самого ребенка в формирование осознанного отношения к выполнению режима дня, развитие самооценки своей деятельности.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5984" y="857232"/>
            <a:ext cx="5643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Беседы на тему: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«Что такое режим дня?», «Полезные и вредные привычки», «Как мы заботимся о своем здоровье».</a:t>
            </a:r>
          </a:p>
          <a:p>
            <a:endParaRPr lang="ru-RU" dirty="0"/>
          </a:p>
        </p:txBody>
      </p:sp>
      <p:pic>
        <p:nvPicPr>
          <p:cNvPr id="3074" name="Picture 2" descr="C:\Users\User\Desktop\ильина режим\IMG_20190213_0904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071942"/>
            <a:ext cx="3643338" cy="2500330"/>
          </a:xfrm>
          <a:prstGeom prst="rect">
            <a:avLst/>
          </a:prstGeom>
          <a:noFill/>
        </p:spPr>
      </p:pic>
      <p:pic>
        <p:nvPicPr>
          <p:cNvPr id="3075" name="Picture 3" descr="C:\Users\User\Desktop\ильина режим\IMG_20190213_0922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929066"/>
            <a:ext cx="3929090" cy="2643206"/>
          </a:xfrm>
          <a:prstGeom prst="rect">
            <a:avLst/>
          </a:prstGeom>
          <a:noFill/>
        </p:spPr>
      </p:pic>
      <p:pic>
        <p:nvPicPr>
          <p:cNvPr id="3076" name="Picture 4" descr="C:\Users\User\Desktop\ильина режим\IMG_20190213_0931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1785926"/>
            <a:ext cx="3786214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14678" y="928670"/>
            <a:ext cx="435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Чтение художественной литературы.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er\Desktop\ильина режим\IMG_20190211_1522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1357298"/>
            <a:ext cx="3714776" cy="2428892"/>
          </a:xfrm>
          <a:prstGeom prst="rect">
            <a:avLst/>
          </a:prstGeom>
          <a:noFill/>
        </p:spPr>
      </p:pic>
      <p:pic>
        <p:nvPicPr>
          <p:cNvPr id="3075" name="Picture 3" descr="C:\Users\User\Desktop\ильина режим\IMG_20190211_1123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857628"/>
            <a:ext cx="4071966" cy="2643206"/>
          </a:xfrm>
          <a:prstGeom prst="rect">
            <a:avLst/>
          </a:prstGeom>
          <a:noFill/>
        </p:spPr>
      </p:pic>
      <p:pic>
        <p:nvPicPr>
          <p:cNvPr id="3076" name="Picture 4" descr="C:\Users\User\Desktop\ильина режим\IMG_20190211_1123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3857628"/>
            <a:ext cx="3857652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0430" y="1142984"/>
            <a:ext cx="47780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Дидактические игры: «Скажи, что не так?»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«Закончи фразу», «Подскажи словечко»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User\Desktop\ильина режим\IMG_20190213_0924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071678"/>
            <a:ext cx="4000528" cy="4500594"/>
          </a:xfrm>
          <a:prstGeom prst="rect">
            <a:avLst/>
          </a:prstGeom>
          <a:noFill/>
        </p:spPr>
      </p:pic>
      <p:pic>
        <p:nvPicPr>
          <p:cNvPr id="5123" name="Picture 3" descr="C:\Users\User\Desktop\ильина режим\IMG_20190213_0927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071678"/>
            <a:ext cx="3857652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2714620"/>
            <a:ext cx="5656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860" y="1000108"/>
            <a:ext cx="571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Театрализация стихотворения </a:t>
            </a:r>
          </a:p>
          <a:p>
            <a:pPr algn="ctr"/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А.Барто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«Девочка чумазая»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ильина режим\IMG_20190212_0947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929066"/>
            <a:ext cx="4071966" cy="2714644"/>
          </a:xfrm>
          <a:prstGeom prst="rect">
            <a:avLst/>
          </a:prstGeom>
          <a:noFill/>
        </p:spPr>
      </p:pic>
      <p:pic>
        <p:nvPicPr>
          <p:cNvPr id="2051" name="Picture 3" descr="C:\Users\User\Desktop\ильина режим\IMG_20190212_0948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929066"/>
            <a:ext cx="3643338" cy="2714644"/>
          </a:xfrm>
          <a:prstGeom prst="rect">
            <a:avLst/>
          </a:prstGeom>
          <a:noFill/>
        </p:spPr>
      </p:pic>
      <p:pic>
        <p:nvPicPr>
          <p:cNvPr id="2052" name="Picture 4" descr="C:\Users\User\Desktop\ильина режим\IMG_20190212_0951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1714488"/>
            <a:ext cx="3714776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690</Words>
  <Application>Microsoft Office PowerPoint</Application>
  <PresentationFormat>Экран (4:3)</PresentationFormat>
  <Paragraphs>189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45</cp:revision>
  <dcterms:created xsi:type="dcterms:W3CDTF">2019-02-11T05:17:22Z</dcterms:created>
  <dcterms:modified xsi:type="dcterms:W3CDTF">2019-02-19T05:34:08Z</dcterms:modified>
</cp:coreProperties>
</file>