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8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D6CCB-E766-4FA0-9BCC-D97D21EE80A7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A17EB-69A9-473A-AAD2-DBCCA67A83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58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5810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 презентацию: </a:t>
            </a:r>
            <a:r>
              <a:rPr lang="ru-RU" dirty="0" smtClean="0"/>
              <a:t>Ильина Н.Ю.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0079"/>
          </a:xfrm>
        </p:spPr>
        <p:txBody>
          <a:bodyPr/>
          <a:lstStyle/>
          <a:p>
            <a:r>
              <a:rPr lang="ru-RU" sz="2800" dirty="0" smtClean="0"/>
              <a:t>Индивидуализация образования детей дошкольного возраста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214" y="107210"/>
            <a:ext cx="7175114" cy="277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799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685800"/>
            <a:ext cx="4174232" cy="5257802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Возраст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уровень развития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Пол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Стиль учения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Способности (потребности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сильные стороны)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Характер и темперамент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Интересы и самосознание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Семейная культура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семейная среда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2971800"/>
            <a:ext cx="3816424" cy="2977480"/>
          </a:xfr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Умение распознать индивидуальные особенности, их причины и следствия, видеть достоинства и достижения прежде, чем недостатки (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дефицитарные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состояния в развитии), позволяет взрослым лучше понимать детей, принимать их, доверять им.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000" y="1556792"/>
            <a:ext cx="2434848" cy="136914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Индивидуаль-ные</a:t>
            </a:r>
            <a:r>
              <a:rPr lang="ru-RU" b="1" dirty="0" smtClean="0"/>
              <a:t> особенности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774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187624" y="4706741"/>
            <a:ext cx="6984776" cy="1386555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Большинство факторов воздействуют на ребенка только в преломлении через основного социального агента - семью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1628800"/>
            <a:ext cx="2736304" cy="1584176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Природно-географические </a:t>
            </a:r>
          </a:p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(климат, природа, особенности местного ландшафта)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079335" y="1628800"/>
            <a:ext cx="3312368" cy="2952328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Социально-экономические условия, прежде всего условия жизни семьи, в которой воспитывается ребенок, а затем  уже условия системы официального и </a:t>
            </a:r>
            <a:r>
              <a:rPr lang="ru-RU" dirty="0" err="1">
                <a:solidFill>
                  <a:srgbClr val="B13F9A">
                    <a:lumMod val="50000"/>
                  </a:srgbClr>
                </a:solidFill>
              </a:rPr>
              <a:t>внеинституционального</a:t>
            </a:r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 образования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516216" y="1700808"/>
            <a:ext cx="2520280" cy="1512168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Информационно-образовательная среда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772762" y="6093296"/>
            <a:ext cx="1814500" cy="54064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Ребенок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B83D68">
                    <a:lumMod val="75000"/>
                  </a:srgbClr>
                </a:solidFill>
              </a:rPr>
              <a:t>Движущие силы (факторы</a:t>
            </a:r>
            <a:r>
              <a:rPr lang="ru-RU" sz="1800" dirty="0">
                <a:solidFill>
                  <a:srgbClr val="B83D68">
                    <a:lumMod val="75000"/>
                  </a:srgbClr>
                </a:solidFill>
              </a:rPr>
              <a:t>) развития заложены не в каких-то одних потенциалах, а в их совокупности, включающей и природную среду, и культуру, и саму сущность антропологических истоков развития человека как биосоциального существа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8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6561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Процесс становления личности происходит одновременно в двух взаимосвязанных и взаимообусловленных направлениях – индивидуализации и социализации в естественной (</a:t>
            </a:r>
            <a:r>
              <a:rPr lang="ru-RU" sz="1800" dirty="0" err="1" smtClean="0"/>
              <a:t>самодетерминирующейся</a:t>
            </a:r>
            <a:r>
              <a:rPr lang="ru-RU" sz="1800" dirty="0" smtClean="0"/>
              <a:t>) и искусственной (регулируемой извне) ситуации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928992" cy="4373563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Переходя из одной социальной ситуации в другую, из дома в  детский сад, из детского сада домой, в дворовые сообщества, социальные институты детства и пр., ребенок черпает в них постоянно обновляющуюся информацию, оказывается субъектом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разноуровневых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разнонаправленных взаимоотношений, в которых проявляет и постоянно приобретает новый опыт.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960" y="4581128"/>
            <a:ext cx="4788024" cy="215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0879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034304" cy="1039427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Особенности современного Семейного пространства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49770"/>
            <a:ext cx="8229600" cy="461959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Кризис семьи как института социализации</a:t>
            </a:r>
          </a:p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Дезадаптация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родительской семьи (конфликтная семья, семья с антисоциальной атмосферой)</a:t>
            </a:r>
          </a:p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-Семейная дестабилизация (семья с одним родителем)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Неэффективное выполнение семьей функции социализации и индивидуализации ребенка. (А.Г.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Асмолов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др.)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Большинство семей имеют по одному ребенку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(в ряде регионов доля однодетных семей составляет более 50%)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Время просмотра детьми телепередач намного превосходит время общения их со взрослыми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Путешествия детей вместе с родителями как внутри страны, так и за ее пределами.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111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для изменения практики работы детских садов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Устанавливать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нормативы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соответствующие развитию детей одного биологического возраста,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невозможно и неправильно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 следует отказаться от жестких норм развития, связанных с биологическим возрастом, а также от построения жестких образовательных программ  и организации условий по принципу возрастных нормативов.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80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для изменения практики работы детских садов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752600"/>
            <a:ext cx="7499176" cy="49426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Педагоги-практики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должны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-стремиться к высокому уровню развития детей, понимая, что логика развития не линейная, а более сложная и прямой причинной связи между обучением и развитием нет;</a:t>
            </a:r>
          </a:p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-при организации работы с детьми учитывать социальный контекст развития, так как средовые факторы, особенно семейное воспитание, являются и сильными, и по большей части не менее позитивными(конструктивными, эффективными).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1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для изменения практики работы детских садов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Занятия «школьного типа» провоцируют уровень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стрессогенных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обусловленных страхом моделей поведения, высокое число нарушений в эмоциональной сфере, агрессию, конфликты и другие формы активного и пассивного протеста.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Наилучшие результаты в развитии детей достигаются  в том случае, когда инициатива деятельности равномерно распределяется между взрослыми и детьми.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Воспитатели должны развивать устойчивость ребенка к постоянно меняющимся условиям внешней среды.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9585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Сущность детского сада должна получить признаки открытой образовательной системы в которой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752600"/>
            <a:ext cx="8784976" cy="498876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Высоко ценится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личный выбор и соучастие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детей в определении содержания и форм образования; больше половины всех занятий должно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инициироваться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самими детьми;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Соблюдается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баланс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между обучающими занятиями, которые предлагают взрослые и которые проводятся на высоком качественном уровне, и занятиями, выбранными самими детьми, прежде всего игрой;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Педагоги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относятся к детям уважительно, внимательно, позитивно, позитивно реагируют на их поведение;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учитывают их потребности и интересы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выстраивают свои предложения в соответствии с ними; это позволяет обеспечивать переход от принципа «образование на всю жизнь» к принципу «образование через всю жизнь»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27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91880" y="332656"/>
            <a:ext cx="5472608" cy="568863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Направлены на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становление начал ключевых компетентностей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, индивидуализацию образования через поддержку собственной познавательной активности ребенка, рассматриваются с позиции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социально-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деятельностного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подхода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, формулируются как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надпредметные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, не зависящие от возрастной категории (в силу понимания индивидуальности траектории развития ребенка) и от конкретного учебного содержания (областей знаний)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434848" cy="2846816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дошкольного образования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915593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188640"/>
            <a:ext cx="6084168" cy="626469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Учиться устанавливать и поддерживать отношения с разными социальными группами и отдельными людьми (младшими, сверстниками, старшими, взрослыми);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учиться понимать мотивы собственных действий и действий других людей;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принимать разные социальные роли и действовать в соответствии с ними в контексте ситуации;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управлять своим поведением и способами общения;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анализировать действия и поступки, прогнозировать результаты действий и поступков;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регулировать конфликты;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работать самостоятельно и сотрудничать в группе;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противостоять неуверенности и сложности;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делать выбор и принимать решения;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организовывать свою работу;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извлекать пользу из опыта (своего и других людей).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83568" y="2971800"/>
            <a:ext cx="2520280" cy="189736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Формулируются применительно к ситуации развития конкретного ребенка (подгруппы, группы детей), а не к возрасту группы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Задачи </a:t>
            </a:r>
            <a:br>
              <a:rPr lang="ru-RU" sz="2800" b="1" dirty="0" smtClean="0"/>
            </a:br>
            <a:r>
              <a:rPr lang="ru-RU" sz="2800" b="1" dirty="0" smtClean="0"/>
              <a:t>развития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3638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Индивидуализация дошкольного образования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Одним из принципов дошкольного образования, реализуемых в Стандарте,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является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39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8372"/>
            <a:ext cx="6336704" cy="1039427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Цели и задачи организации работы с детьми (1,5-3 года)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628801"/>
            <a:ext cx="6696744" cy="5229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Педагогическая поддержка поисково-практической активности – готовности исследовать предметы ближайшего окружения, действовать самостоятельно, в сотрудничестве со взрослыми и сверстниками (вместе или рядом).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Стимулирование и поддержка развития пассивного и активного словаря, готовности ребенка использовать речь для выражения своих желаний, чувств, состояний, обозначения действий, предметов и пр.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Воспитание интереса и доброжелательного отношения к окружающим (людям, объектам природы и пр.)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Воспитание культурно-гигиенических навыков и навыков самообслуживания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Воспитание интереса к разным видам двигательной активности. Поддержка позитивного эмоционального состояния, физического благополучия.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3078" y="1988840"/>
            <a:ext cx="2165283" cy="2255956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3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8372"/>
            <a:ext cx="6491064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и задачи организации работы с детьми (3-5 лет)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700809"/>
            <a:ext cx="6984776" cy="54208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Содействие дальнейшему развитию поисково-практических действий: расширение арсенала исследовательских, трудовых, учебных действий, способов получения информации; обучение доступным способам фиксирования информации – свойств и признаков предметов, явлений, событий, процесса и результатов действий с помощью рисунков, знаков, слов, схем.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Поддержка инициативы и активности в речевом общении.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Стимулирование развития различных форм речевого творчества.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Содействие формирования опыта рефлексии 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самопонимания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самопрезентации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Поддержка (стимулирование) интереса к разным видам двигательной активности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двигательных навыков и умений.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Формирование навыков элементарного саморегулирования активности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Формирование первого опыта участия в спортивной жизни ДОО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Знакомство с основами  безопасности.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Приобщение к ценностям здорового образа жизни.</a:t>
            </a:r>
          </a:p>
          <a:p>
            <a:pPr marL="114300" indent="0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1983" y="2204864"/>
            <a:ext cx="2063753" cy="2282191"/>
          </a:xfrm>
          <a:prstGeom prst="rect">
            <a:avLst/>
          </a:prstGeom>
          <a:noFill/>
          <a:ln w="38100">
            <a:solidFill>
              <a:schemeClr val="bg2">
                <a:lumMod val="9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672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8372"/>
            <a:ext cx="5626968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и задачи организации работы с детьми (5-7 лет)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772816"/>
            <a:ext cx="6048672" cy="489654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Поддержка развития познавательной инициативы и активности.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Содействие реализации познавательных интересов, активности в формировании целостного образа предметов, явлений, событий, отношений.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навыков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рефлексивности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навыков самоорганизации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соорганизации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самопонимания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понимания других,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самопрезентации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прзентации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кооперативных действий.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двигательных навыков и умений, физических качеств (силы, ловкости, быстроты, выносливости).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Воспитание привычек здорового образа жизни.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Приобщение к спортивной жизни города, страны.</a:t>
            </a:r>
          </a:p>
          <a:p>
            <a:pPr marL="114300" indent="0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132855"/>
            <a:ext cx="2840181" cy="2481523"/>
          </a:xfrm>
          <a:prstGeom prst="rect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271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индивидуализации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Групповая индивидуализация</a:t>
            </a:r>
          </a:p>
          <a:p>
            <a:pPr marL="114300" indent="0">
              <a:buNone/>
            </a:pP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Индивидуализация подгруппы внутри группы детей одного возраста</a:t>
            </a:r>
          </a:p>
          <a:p>
            <a:pPr marL="114300" indent="0">
              <a:buNone/>
            </a:pPr>
            <a:endParaRPr lang="ru-RU" sz="3200" dirty="0" smtClean="0"/>
          </a:p>
          <a:p>
            <a:r>
              <a:rPr lang="ru-RU" sz="3200" dirty="0" smtClean="0"/>
              <a:t>Индивидуализация на персональном уровне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53742" y="2216293"/>
            <a:ext cx="180282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38461" y="2216293"/>
            <a:ext cx="17986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4213" y="2216293"/>
            <a:ext cx="17986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2216293"/>
            <a:ext cx="17986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36296" y="3861048"/>
            <a:ext cx="17986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680730" y="4869160"/>
            <a:ext cx="55810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54839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соответствии с данным принципом среди задач, на решение которых направлен ФГОС ДО выделяются: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Создание благоприятных условий развития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детей в соответствии с их возрастными и индивидуальными особенностями и склонностями, развитие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Формирование социокультурной среды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соответствующей возрастным, индивидуальным, психологическим и физиологическим особенностям детей.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99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1"/>
            <a:ext cx="8507287" cy="383663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Процесс?</a:t>
            </a:r>
          </a:p>
          <a:p>
            <a:pPr algn="ctr"/>
            <a:r>
              <a:rPr lang="ru-RU" sz="6000" dirty="0" smtClean="0"/>
              <a:t>Условие?</a:t>
            </a:r>
          </a:p>
          <a:p>
            <a:pPr algn="ctr"/>
            <a:r>
              <a:rPr lang="ru-RU" sz="6000" dirty="0" smtClean="0"/>
              <a:t>Результат?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7865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/>
          <a:lstStyle/>
          <a:p>
            <a:r>
              <a:rPr lang="ru-RU" dirty="0" smtClean="0"/>
              <a:t>Индивидуализация - это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4040188" cy="639762"/>
          </a:xfrm>
        </p:spPr>
        <p:txBody>
          <a:bodyPr/>
          <a:lstStyle/>
          <a:p>
            <a:r>
              <a:rPr lang="ru-RU" dirty="0" smtClean="0"/>
              <a:t>С. М. </a:t>
            </a:r>
            <a:r>
              <a:rPr lang="ru-RU" dirty="0" err="1" smtClean="0"/>
              <a:t>Юсфин</a:t>
            </a:r>
            <a:r>
              <a:rPr lang="ru-RU" dirty="0" smtClean="0"/>
              <a:t>, Н.Н. Михайлова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942928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Процесс порождения и рефлексии человеком собственного опыта, в котором он признает себя в качестве субъекта, свободно определяющего и реализующего собственные цели, добровольно возлагающего на себя ответственность за результаты как следствие своей целенаправленной деятельности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4041775" cy="410418"/>
          </a:xfrm>
        </p:spPr>
        <p:txBody>
          <a:bodyPr/>
          <a:lstStyle/>
          <a:p>
            <a:r>
              <a:rPr lang="ru-RU" dirty="0" smtClean="0"/>
              <a:t>Л.В. Михайлова-Свирская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2060848"/>
            <a:ext cx="4392487" cy="453650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Самореализация и развитие человека в качестве субъекта собственной жизнедеятельности, процесс в котором содержатся все условия для развития воли и ответственности. Самореализация – не потакание собственным капризам, это умение анализировать, размышлять над своими многочисленными желаниями, интересами, соотнесение их со своими «могу-не могу», «можно-нельзя», умение выбирать направление действия, поступать вопреки другим мнениям.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4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Индивидуализация образования детей дошкольного возраста  рассматривается в нескольких направлениях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91264" cy="5112568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Как индивидуальной программы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развития, присущей каждому ребенку как человеческому (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биопсихосоциальному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) существу, осуществляющему собственную жизнедеятельность в поколенной структуре человечества, т.е. в своё время, в своём пространстве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Как самостоятельной деятельности ребенка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, в ходе которой он по личному желанию избирательно обращается  к различным источникам информации; конвертирует (узнает, уточняет, интерпретирует) воспринятую информацию; использует полученные знания при решении разнообразных жизненных ситуаций; в определенной мере (на доступном  для него и вместе с тем уникально-творческом уровне) открывает новые для себя знания и способы хранения информации;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Как синтез организуемого обучения и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самоорганизуемого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и саморегулируемого учения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(в самом широком смысле) – процессов, в ходе которых свободно воспринятая из разных источников информация приобретает статус субъектного (персонального) знания;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Как результата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(продукта, персонального информационно-образовательного пространства)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жизнедеятельности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 виде личностных смыслов, сформированных общественных действий и общественных значений – интегрального образа мира, реализуемого в определенном уровне ключевых компетентностей.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Становление индивидуальности и индивидуализацию развития человека определяют: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Ведущая репрезентативная сенсорная система;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Скорость протекания психических процессов;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Индивидуальные когнитивные стили;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Информационные потребности и познавательные интересы;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Специфическая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ассимметрия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мозга;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Степень выраженности креативности;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Индивидуальный информационный опыт;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Уровень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сформированности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основных компонентов ментального опыта.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90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Раннее детство (до 3-х лет)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916832"/>
            <a:ext cx="5770984" cy="3548608"/>
          </a:xfrm>
        </p:spPr>
        <p:txBody>
          <a:bodyPr>
            <a:normAutofit fontScale="85000" lnSpcReduction="10000"/>
          </a:bodyPr>
          <a:lstStyle/>
          <a:p>
            <a:pPr marL="114300" indent="0" algn="ctr">
              <a:buNone/>
            </a:pPr>
            <a:r>
              <a:rPr lang="ru-RU" sz="3200" dirty="0" smtClean="0"/>
              <a:t>Стремление к автономности – вот доминанта, оказывающая самое действенное  влияние на ход и содержание развития ребенка раннего возраста. Автономность – и условие, и результат развития инициативности и самостоятельности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8632" y="4221088"/>
            <a:ext cx="3955368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17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Дошкольный период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700808"/>
            <a:ext cx="5040560" cy="3960439"/>
          </a:xfrm>
        </p:spPr>
        <p:txBody>
          <a:bodyPr>
            <a:normAutofit fontScale="85000" lnSpcReduction="10000"/>
          </a:bodyPr>
          <a:lstStyle/>
          <a:p>
            <a:pPr marL="114300" indent="0" algn="ctr"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Доминанта развития детей дошкольного возраста – в проявлении избирательности (готовности к выбору), овладении способами социального поведения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17130" y="3789039"/>
            <a:ext cx="3965105" cy="297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416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1951</TotalTime>
  <Words>1642</Words>
  <Application>Microsoft Office PowerPoint</Application>
  <PresentationFormat>Экран (4:3)</PresentationFormat>
  <Paragraphs>123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Аптека</vt:lpstr>
      <vt:lpstr>Индивидуализация образования детей дошкольного возраста </vt:lpstr>
      <vt:lpstr>Индивидуализация дошкольного образования</vt:lpstr>
      <vt:lpstr>В соответствии с данным принципом среди задач, на решение которых направлен ФГОС ДО выделяются:</vt:lpstr>
      <vt:lpstr>индивидуализация</vt:lpstr>
      <vt:lpstr>Индивидуализация - это</vt:lpstr>
      <vt:lpstr>Индивидуализация образования детей дошкольного возраста  рассматривается в нескольких направлениях</vt:lpstr>
      <vt:lpstr>Становление индивидуальности и индивидуализацию развития человека определяют: </vt:lpstr>
      <vt:lpstr>Раннее детство (до 3-х лет)</vt:lpstr>
      <vt:lpstr>Дошкольный период</vt:lpstr>
      <vt:lpstr>Индивидуаль-ные особенности</vt:lpstr>
      <vt:lpstr>Движущие силы (факторы) развития заложены не в каких-то одних потенциалах, а в их совокупности, включающей и природную среду, и культуру, и саму сущность антропологических истоков развития человека как биосоциального существа</vt:lpstr>
      <vt:lpstr>Процесс становления личности происходит одновременно в двух взаимосвязанных и взаимообусловленных направлениях – индивидуализации и социализации в естественной (самодетерминирующейся) и искусственной (регулируемой извне) ситуации</vt:lpstr>
      <vt:lpstr>Особенности современного Семейного пространства</vt:lpstr>
      <vt:lpstr>Направления для изменения практики работы детских садов</vt:lpstr>
      <vt:lpstr>Направления для изменения практики работы детских садов</vt:lpstr>
      <vt:lpstr>Направления для изменения практики работы детских садов</vt:lpstr>
      <vt:lpstr>Сущность детского сада должна получить признаки открытой образовательной системы в которой:</vt:lpstr>
      <vt:lpstr>Цели дошкольного образования</vt:lpstr>
      <vt:lpstr>Задачи  развития</vt:lpstr>
      <vt:lpstr>Цели и задачи организации работы с детьми (1,5-3 года)</vt:lpstr>
      <vt:lpstr>Цели и задачи организации работы с детьми (3-5 лет)</vt:lpstr>
      <vt:lpstr>Цели и задачи организации работы с детьми (5-7 лет)</vt:lpstr>
      <vt:lpstr>Уровни индивидуализации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</cp:lastModifiedBy>
  <cp:revision>97</cp:revision>
  <cp:lastPrinted>2015-03-10T06:55:56Z</cp:lastPrinted>
  <dcterms:created xsi:type="dcterms:W3CDTF">2015-02-10T04:03:28Z</dcterms:created>
  <dcterms:modified xsi:type="dcterms:W3CDTF">2017-11-20T09:10:05Z</dcterms:modified>
</cp:coreProperties>
</file>