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71" r:id="rId6"/>
    <p:sldId id="259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74" r:id="rId17"/>
    <p:sldId id="27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-1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3768B-B5E7-4DA6-812D-8F7259D44F6F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CEB8F-8DDA-477D-9228-8DB36DDE0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686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3768B-B5E7-4DA6-812D-8F7259D44F6F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CEB8F-8DDA-477D-9228-8DB36DDE0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91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3768B-B5E7-4DA6-812D-8F7259D44F6F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CEB8F-8DDA-477D-9228-8DB36DDE0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10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3768B-B5E7-4DA6-812D-8F7259D44F6F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CEB8F-8DDA-477D-9228-8DB36DDE0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99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3768B-B5E7-4DA6-812D-8F7259D44F6F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CEB8F-8DDA-477D-9228-8DB36DDE0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901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3768B-B5E7-4DA6-812D-8F7259D44F6F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CEB8F-8DDA-477D-9228-8DB36DDE0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657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3768B-B5E7-4DA6-812D-8F7259D44F6F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CEB8F-8DDA-477D-9228-8DB36DDE0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071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3768B-B5E7-4DA6-812D-8F7259D44F6F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CEB8F-8DDA-477D-9228-8DB36DDE0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51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3768B-B5E7-4DA6-812D-8F7259D44F6F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CEB8F-8DDA-477D-9228-8DB36DDE0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513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3768B-B5E7-4DA6-812D-8F7259D44F6F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CEB8F-8DDA-477D-9228-8DB36DDE0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36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3768B-B5E7-4DA6-812D-8F7259D44F6F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CEB8F-8DDA-477D-9228-8DB36DDE0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97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3768B-B5E7-4DA6-812D-8F7259D44F6F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CEB8F-8DDA-477D-9228-8DB36DDE0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67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66656" y="296091"/>
            <a:ext cx="99429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конкурс исследовательских работ и творческих проектов детей старшего дошкольного возраста «Я – исследователь!»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«Белочка» СП МАОУ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Абатская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 №1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7680" y="1541418"/>
            <a:ext cx="70189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«ХЛЕБ ВСЕМУ ГОЛОВА!»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97858" y="5349875"/>
            <a:ext cx="43930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Кокунина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Влада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Мякишева Н.И.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2024г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2045694"/>
            <a:ext cx="4182836" cy="389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93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44" y="-15240"/>
            <a:ext cx="12195144" cy="68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7017" y="538967"/>
            <a:ext cx="67230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мне бабушки рассказала, что много людей  разных профессий трудятся для того, чтобы у нас на  столе каждый день был свежий и вкусный хлеб. Это все начинается с ранней весны, когда на поля выходят машины, вспахивают и  рыхлят землю. Быстро подготавливают её для посева семян. </a:t>
            </a:r>
          </a:p>
        </p:txBody>
      </p:sp>
      <p:pic>
        <p:nvPicPr>
          <p:cNvPr id="9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774769"/>
            <a:ext cx="4773477" cy="340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875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1598613"/>
            <a:ext cx="28041600" cy="353483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943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8171" y="479394"/>
            <a:ext cx="69157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 гласит: «Весенний день – год кормит». Потом на полях работают другие машины с сеялками, чтобы быстро засеять поля. На полях зерно прорастает и уже летом все поле в колосьях. Когда приходит осень колосья становятся золотистыми – это значит  хлеб созрел и на поля выезжают комбайны, собирать зерно.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8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660228"/>
            <a:ext cx="3848009" cy="337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115" y="2660228"/>
            <a:ext cx="3810000" cy="337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23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5361" y="418011"/>
            <a:ext cx="60002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зерно сушат и отправляют на мукомольные заводы. Там делают муку. Придя в детский сад я рассказала своим друзьям о нашей беседе с бабушкой. В этот день мы смотрели мультфильм «Берегите хлеб». Наталья Ивановна рассказывала нам, что хлеб в наш магазин привозят из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Абатской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пекарни. Мне захотелось там побывать. Мама согласилась свозить меня туда. Я очень хотела увидеть как появляется хлеб.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38" y="2857557"/>
            <a:ext cx="2821576" cy="341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746" y="2855146"/>
            <a:ext cx="3068135" cy="34146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426" y="2855147"/>
            <a:ext cx="3230608" cy="341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272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275" y="2943225"/>
            <a:ext cx="28041600" cy="76072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91953" y="470517"/>
            <a:ext cx="65250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 мамой приехали на пекарню, там нас встретила добрая тетя, как потом я узнала, это технолог (человек который знает все об изготовлении хлеба). Она рассказала, что все работники одеты в специальную одежду и обувь. Чтобы ни одна пылинка не попала в тесто и не испортила хлеб. На пекарне работают люди разных профессий: пекарь, кондитер, технолог. Работа не прекращается ни на минуту чтобы у нас на столе был белый, вкусный хлеб.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85" y="2814059"/>
            <a:ext cx="4039526" cy="37376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760" y="2814059"/>
            <a:ext cx="3642989" cy="373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702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66949" y="365125"/>
            <a:ext cx="61656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нам показала, как  замешивают тесто. Используют муку, яйцо, воду, дрожжи, сахар, соль. В большой чаше, она называется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дежа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Я увидела большую печь, там выпекается хлеб. Пекут его пекари, а водители развозят по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Абатскому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району. Я поняла, что хлеб это удивительный и важный продукт, к которому нужно относиться бережно. Его нужно ценить, так как  хлеб достается тяжелым трудом.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40" y="2673448"/>
            <a:ext cx="3263503" cy="4069429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583" y="2673448"/>
            <a:ext cx="3263503" cy="4069429"/>
          </a:xfrm>
        </p:spPr>
      </p:pic>
    </p:spTree>
    <p:extLst>
      <p:ext uri="{BB962C8B-B14F-4D97-AF65-F5344CB8AC3E}">
        <p14:creationId xmlns:p14="http://schemas.microsoft.com/office/powerpoint/2010/main" val="1919113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1598613"/>
            <a:ext cx="28041600" cy="353483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9394" y="337351"/>
            <a:ext cx="67292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поняла, что в производстве хлеба участвуют люди многих специальностей, которые работают с душой, поэтому хлеб получается вкусный и аппетитный. Хлеб – это символ благополучия и достатка.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25" y="1931203"/>
            <a:ext cx="3263503" cy="406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917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1598613"/>
            <a:ext cx="28041600" cy="353483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3682" y="470517"/>
            <a:ext cx="68180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решила сама посадить зернышки пшеницы, чтобы они быстрее проросли я их положила в мокрую салфетку. После того, как они проросли я посадила их в землю, полила и поставила. Через несколько дней они дали зеленые росточки. Я за ними наблюдала. И увидела как из маленьких зеленых росточков вырастают такие большие золотистые колосья. Из колосьев берем зерно, а уж из зерна получается мука. Из муки замесили тесто и получился вот такой каравай.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29" y="3027522"/>
            <a:ext cx="2450237" cy="3159125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478" y="3027522"/>
            <a:ext cx="2431242" cy="317111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355" y="3005853"/>
            <a:ext cx="2584907" cy="31818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8575" y="3018408"/>
            <a:ext cx="2576481" cy="317269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5027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36320" y="548640"/>
            <a:ext cx="5869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такая традиция у русского народа встречать гостей хлебом-солью. Поэтому я сегодня вас приветствую хлебом-солью. Каравай мы пекли  сами. Угощайтесь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619" y="1748969"/>
            <a:ext cx="4686283" cy="4606855"/>
          </a:xfrm>
        </p:spPr>
      </p:pic>
    </p:spTree>
    <p:extLst>
      <p:ext uri="{BB962C8B-B14F-4D97-AF65-F5344CB8AC3E}">
        <p14:creationId xmlns:p14="http://schemas.microsoft.com/office/powerpoint/2010/main" val="965645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00012" y="1056068"/>
            <a:ext cx="856445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Я думаю, что если дети будут знать о том, почему люди  издавна так ценят хлеб, то будут бережнее к нему относиться.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 у детей  бережное отношение к хлебу, уважение к труду тех людей, благодаря которым хлеб появился на нашем столе.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Хлеб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вырастить очень нелегко, поэтому нужно бережно относиться к хлебу.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бросать хлеб  и кидаться им.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уважать труд людей, которые вырастили для нас хлеб.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572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78039" y="888642"/>
            <a:ext cx="739247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хлебом дети встречаются ежедневно и  к сожалению не все ребята бережно относятся к хлебу. Если ребенок будет знать сколько затрачено  труда для того, чтобы хлеб пришел к нам на стол, то будут бережнее относиться к нему. Ведь хлеб - это источник жизни и символ труда,  символ благополучия и  достатка!</a:t>
            </a:r>
          </a:p>
          <a:p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252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3806" y="696686"/>
            <a:ext cx="625275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представления о ценности хлеба;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знания о том, как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вырашивают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хлеб сейчас;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Донести до сознания детей, что хлеб это итог большой работы многих людей;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 профессиям: пекаря, комбайнера, и к труду людей, участвующих в производстве хлеба;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бережное отношение к хлебу.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064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Picture background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7681" y="365125"/>
            <a:ext cx="493776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повелось на моей земле: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года в год, из рода в род – веками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 хлеб, что в каждом доме на столе,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Согрет был человечьими руками.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их теплом, он их добром пропах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песней той, что жаворонком спета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синим небом в золотых хлебах,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июльский полдень солнечного лета.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Пройдется  пахарь утром по жнивью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сыну указав рукой на поле,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Негромко молвит: поклонись ему,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матери, как нашей общей доле.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вырастешь и через много лет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Опять сюда вернешься на рассвете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скажешь: «Ничего дороже нет,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теплый хлеб на этом белом свете!»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4" name="Picture 10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1" y="3112725"/>
            <a:ext cx="3823062" cy="351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362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248" y="1825625"/>
            <a:ext cx="3263503" cy="4351338"/>
          </a:xfrm>
        </p:spPr>
      </p:pic>
      <p:pic>
        <p:nvPicPr>
          <p:cNvPr id="4098" name="Picture 2" descr="Picture background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88571" y="365125"/>
            <a:ext cx="73814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Здравствуйте!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зовут Влада. Приехала из села Ощепково.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живу с мамой и папой, а ещё у меня есть любимая бабушка.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часто хожу к ней в гости. Мы с ней гуляем.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566" y="1688564"/>
            <a:ext cx="4084320" cy="468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347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1598613"/>
            <a:ext cx="28041600" cy="353483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5926" y="372862"/>
            <a:ext cx="717315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мы шли с ней на детскую площадку. Бабушка заметила на земле кусочек хлеба. Она наклонилась, аккуратно подняла его и сказала: «Да разве можно выбрасывать хлеб. Его можно отдать животным или птицам.» Меня это очень удивило, ведь  мы можем хлеб всегда купить в магазине.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347" y="2317072"/>
            <a:ext cx="3804642" cy="404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604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91"/>
            <a:ext cx="12310080" cy="684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5029" y="548352"/>
            <a:ext cx="54602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спросила у бабушки: «Почему ты так расстроилась?» Баба Тоня рассказала мне о своей маме и её детстве. Её детство выпало на годы войны. Моя прабабушка познала военный голод, когда каждый кусочек хлеба был на вес золота. Хлеб всегда сравнивали с солнцем, с  золотом, с самой жизнью.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62" y="2891246"/>
            <a:ext cx="3840481" cy="361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004" y="2891246"/>
            <a:ext cx="4223659" cy="361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360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68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97281" y="539930"/>
            <a:ext cx="63485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другими детьми она собирала колоски с поля, чтобы ни один колосок не пропал. Дети военного времени всегда хотели есть, потому что весь хлеб отдавали для фронта, для победы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Бабушка Тоня мне сказала: «Разве могли в то время люди представить, что этот драгоценный кусок белого хлеба когда-то будет валяться на земле». Дети того времени были рады хлебу, в который добавляли и лебеду,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корешки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279" y="3368040"/>
            <a:ext cx="5957702" cy="288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2056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1064</Words>
  <Application>Microsoft Office PowerPoint</Application>
  <PresentationFormat>Широкоэкранный</PresentationFormat>
  <Paragraphs>54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Детский сад Белочка</dc:creator>
  <cp:lastModifiedBy>Детский сад Белочка</cp:lastModifiedBy>
  <cp:revision>46</cp:revision>
  <dcterms:created xsi:type="dcterms:W3CDTF">2024-10-28T04:17:10Z</dcterms:created>
  <dcterms:modified xsi:type="dcterms:W3CDTF">2024-11-13T09:48:02Z</dcterms:modified>
</cp:coreProperties>
</file>