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7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61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0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642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29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198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0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87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274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88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02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6A588-B058-457D-8F95-E0C0ED420A4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557AE-C237-4921-8904-9C5938386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0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" y="522514"/>
            <a:ext cx="9947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Муниципальный конкурс исследовательских работ и творческих проектов детей старшего дошкольного возраста «Я – исследователь»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Детский сад «Белочка» СП МАОУ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Абатская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СОШ №1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9531" y="2001838"/>
            <a:ext cx="81860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Тема: «Удивительная профессия – Учитель!»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35087" y="5085806"/>
            <a:ext cx="49819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Выполнила: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Волохина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Маргарита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Воспитатель: Ильина Н.Ю.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           2021год.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Picture 2" descr="https://pozitivim.com/wp-content/uploads/2018/09/Kartinki-s-pozdravlenijami-na-Den-Uchitelja-25-foto-9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" y="2542901"/>
            <a:ext cx="2934790" cy="29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093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3416" y="185847"/>
            <a:ext cx="41714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Древние говорили, что ученик – это не сосуд, который нужно наполнить, а факел, который нужно зажечь. А зажечь его может только тот, кто сам «горит»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 я уверена,  что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эти слова относятся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к моей маме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Волохиной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Елене Петровне. Свою трудовую деятельность  она начала в Погорельской начальной школе после окончания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Голышмановского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педагогического училища. 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3" y="120460"/>
            <a:ext cx="5534405" cy="323548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0961" y="3509963"/>
            <a:ext cx="35008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Через несколько лет, после реформ в образовании, продолжила работу в </a:t>
            </a:r>
            <a:r>
              <a:rPr lang="ru-RU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Ощепковской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средней школе, где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трудится в настоящее время.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Сейчас она проработала уже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33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года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Это годы поисков, раздумий и открытий. Иногда бывает очень трудно, но она ни разу не пожалела, что выбрала этот путь, став учителем.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806" y="3476406"/>
            <a:ext cx="5460274" cy="326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52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2" descr="F:\Изображение 107.jpg"/>
          <p:cNvPicPr/>
          <p:nvPr/>
        </p:nvPicPr>
        <p:blipFill>
          <a:blip r:embed="rId3"/>
          <a:srcRect l="28075" t="5348" r="27808" b="9090"/>
          <a:stretch>
            <a:fillRect/>
          </a:stretch>
        </p:blipFill>
        <p:spPr bwMode="auto">
          <a:xfrm>
            <a:off x="357051" y="917191"/>
            <a:ext cx="3283132" cy="391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97234" y="1030288"/>
            <a:ext cx="67491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Всё на свете от материнских рук,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Огромное материнское сердце.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Его хватает на всех вокруг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Если мама твоя – учитель.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Мама – учитель в школе и дома,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работа везде – её не отнять.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Планы, тесты, тетради, ЕГЭ и дежурства,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писать, и печатать, и снова писать.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2777" y="5181600"/>
            <a:ext cx="5470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Monotype Corsiva" panose="03010101010201010101" pitchFamily="66" charset="0"/>
              </a:rPr>
              <a:t>Её жизненный путь – это путь неустанного труда, совершенствования, стремления преданно, до самоотречения служить народу, школе и детям.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56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522514"/>
            <a:ext cx="81512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 мой вопрос: Почему она выбрала профессию учителя? 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Мама ответила так: 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 «Учитель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это удивительная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профессия. Вокруг меня – дети, где каждый ребенок – это своеобразный мир мыслей, взглядов, чувств, переживаний,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интересов.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Мы, учителя, верим в своих учеников, и каждый день получаем много ярких впечатлений. Я бесконечно благодарна своим ученикам, потому что они научили меня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любить». 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2769283"/>
            <a:ext cx="5747657" cy="382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51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595" y="566057"/>
            <a:ext cx="55473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Моя мама 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постоянно совершенствует свои знания, ищет новые пути и методы обучения и воспитания детей, принимает активное участие в  районных 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мероприятиях. 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155570"/>
            <a:ext cx="5303520" cy="2953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96686"/>
            <a:ext cx="3936274" cy="437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6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0525" y="400595"/>
            <a:ext cx="80170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anose="03010101010201010101" pitchFamily="66" charset="0"/>
              </a:rPr>
              <a:t>Проводя своё исследование я обратилась к словарю Ожегова. В котором </a:t>
            </a:r>
            <a:r>
              <a:rPr lang="ru-RU" sz="2000" b="1" dirty="0">
                <a:latin typeface="Monotype Corsiva" panose="03010101010201010101" pitchFamily="66" charset="0"/>
              </a:rPr>
              <a:t>слово «учитель» имеет следующее значение – лицо, обучающее кого – либо, преподаватель.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21" y="2084882"/>
            <a:ext cx="3825785" cy="4541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41967" y="2351314"/>
            <a:ext cx="64095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А я думаю -это </a:t>
            </a:r>
            <a:r>
              <a:rPr lang="ru-RU" sz="2800" b="1" dirty="0" smtClean="0">
                <a:latin typeface="Monotype Corsiva" panose="03010101010201010101" pitchFamily="66" charset="0"/>
              </a:rPr>
              <a:t>человек,  который является </a:t>
            </a:r>
            <a:endParaRPr lang="ru-RU" sz="2800" b="1" dirty="0" smtClean="0">
              <a:latin typeface="Monotype Corsiva" panose="03010101010201010101" pitchFamily="66" charset="0"/>
            </a:endParaRP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примером для </a:t>
            </a:r>
            <a:r>
              <a:rPr lang="ru-RU" sz="2800" b="1" dirty="0" smtClean="0">
                <a:latin typeface="Monotype Corsiva" panose="03010101010201010101" pitchFamily="66" charset="0"/>
              </a:rPr>
              <a:t>подражания.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143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7611" y="531223"/>
            <a:ext cx="7933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 время посещения библиотеки я нашла много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ословиц, рассказов, стихов, картин, высказываний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об учителях.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656" y="1360433"/>
            <a:ext cx="3912870" cy="514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820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3144" y="687977"/>
            <a:ext cx="50074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 ходе своего исследования я: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1.Познакомила своих друзей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 понятием «учитель»,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историей возникновения профессии «учитель» .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2.Рассказала об особенностях работы своей мамы.  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Нашла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интересные пословицы, поговорки, стихотворения, высказывания об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учителе и школе.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11" y="3734209"/>
            <a:ext cx="4885509" cy="2795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331" y="687977"/>
            <a:ext cx="3332412" cy="430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198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2811" y="400594"/>
            <a:ext cx="391014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Быть учителем сложно,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Но на весь белый свет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Нет профессии лучше, 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почетнее, нет.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 детства знаю кем стану,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Кем мечтаю я быть –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Буду также как мама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Я детишек учить.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554" y="528412"/>
            <a:ext cx="3695156" cy="456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38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977" y="418011"/>
            <a:ext cx="6645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Пройдут годы… Многое изменится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…, но уже сейчас я задумываюсь о том, кем я стану.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Может быть я стану  учителем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759" y="1725840"/>
            <a:ext cx="3799658" cy="468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58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537" y="1410789"/>
            <a:ext cx="7630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5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290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3737" y="905691"/>
            <a:ext cx="86850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Цель: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Познакомиться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 понятием «учитель», его историей и ролью в жизни подрастающего поколения в разные периоды истории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Задачи:</a:t>
            </a:r>
            <a:r>
              <a:rPr lang="ru-RU" sz="2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1.Узнать о истории возникновения профессии «Учитель»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2.Воспитывать уважительное отношение к труду учителя;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 Познакомить детей  с особенностями профессии  моей мамы.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Проблема: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 сожалению, в последние годы заметно упал престиж учительской профессии. И не случайно общество стоит перед такой актуальной проблемой «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вымирания»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профессии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учителя.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Учитель строит будущее, от него зависит, какой будет молодёжь, а значит, и страна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! Поэтому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очень важно в настоящее время поддержать престиж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педагога в обществе!</a:t>
            </a:r>
            <a:endParaRPr lang="ru-RU" sz="24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006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9394" y="670560"/>
            <a:ext cx="797214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Актуальность: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Учитель - священное слово для всех,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За ним и победа, и первый успех.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Сокровища знаний и щедрость души,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 искренний смех, и беседа души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…»</a:t>
            </a:r>
          </a:p>
          <a:p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Едва ли возможно назвать и перечислить все профессии на земле. </a:t>
            </a:r>
            <a:endParaRPr lang="ru-RU" sz="24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представителями некоторых из них мы сталкиваемся от случаю к случаю, о других знаем только понаслышке. И лишь одна профессия есть на земле, без которой не могло и не может обойтись общество. Это учитель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Именно поэтому важно познакомить детей с </a:t>
            </a:r>
            <a:r>
              <a:rPr lang="ru-RU" sz="2400" dirty="0"/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необходимостью поддержать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престиж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педагога в обществе!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008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9530" y="6480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98307" y="7989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0" t="30340" r="50791" b="7233"/>
          <a:stretch/>
        </p:blipFill>
        <p:spPr>
          <a:xfrm>
            <a:off x="121920" y="261891"/>
            <a:ext cx="3535680" cy="4092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97297" y="648070"/>
            <a:ext cx="58326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История образования, история учительства началась вместе с историей человечества. В происхождении профессии «учитель» нет какой-то установленной даты она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древна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так же, как и сам мир. Когда –то очень давно, ещё малочисленными сообществами, людям приходилось добывать пропитание охотой и собирательством. Дети, едва начав ходить тоже принимали в этом участие, и именно так, постепенно, наблюдая за жизнью взрослых, они и учились. Шло время. Ценность образования и учителя становилось очевидной.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Первые школы возникли в странах Древнего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мира. Первыми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учителями стали преимущественно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жрецы.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Теперь знания передавались не только от родителей к детям, но и в специальных учебных заведениях при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храмах.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37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4354" y="322216"/>
            <a:ext cx="48506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Истоки русской школы в Древней </a:t>
            </a:r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Руси.</a:t>
            </a:r>
          </a:p>
          <a:p>
            <a:endParaRPr lang="ru-RU" sz="24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Крещением Руси появились первые книги и первые грамотные люди. Князь Владимир дал приказ отбирать ребят из семей «лучших людей» и брать их  в «книжное научение». Самое первое большое училище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было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основанно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Ярославом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Мудрым.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4" t="7164" r="12111" b="23773"/>
          <a:stretch/>
        </p:blipFill>
        <p:spPr>
          <a:xfrm>
            <a:off x="731520" y="322216"/>
            <a:ext cx="2830286" cy="36750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520" y="4180114"/>
            <a:ext cx="2631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Князь Владимир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Красное Солнышко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(958 – 1015)</a:t>
            </a:r>
            <a:endParaRPr lang="ru-RU" sz="2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3800019"/>
            <a:ext cx="4165600" cy="298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8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0229" y="296091"/>
            <a:ext cx="88566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древней русской школе не было ни переменок, ни директора, а всего лишь один учитель. Учение шло с утра до вечера, в середине дня перерыв, чтобы ученики могли пообедать. Не было отдельных уроков. Каждый ученик получал индивидуальное задание, в зависимости от того, что он  уже успел изучить. Учитель оценки не ставил. Выучил урок – молодец, ступай домой, а не выучил – вот плетка, вот розги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Первые учителя в России – греческие монахи, затем русские священники и монахи.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5" y="2531173"/>
            <a:ext cx="6262006" cy="414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1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08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595" y="4693920"/>
            <a:ext cx="6453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Петром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I был издан указ о всеобщей учебной повинности для детей всех сословий (кроме крестьян).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16" y="104503"/>
            <a:ext cx="3979817" cy="44849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449" y="196242"/>
            <a:ext cx="5200831" cy="369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18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53" y="225672"/>
            <a:ext cx="7267167" cy="3552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3994972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 истории человечества известны многие имена прекрасных учителей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: </a:t>
            </a:r>
            <a:r>
              <a:rPr lang="ru-RU" sz="24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К.Д.Ушинский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А.С.Макаренко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, 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М. В. Ломоносов, Л. Н. Толстой. </a:t>
            </a:r>
          </a:p>
        </p:txBody>
      </p:sp>
    </p:spTree>
    <p:extLst>
      <p:ext uri="{BB962C8B-B14F-4D97-AF65-F5344CB8AC3E}">
        <p14:creationId xmlns:p14="http://schemas.microsoft.com/office/powerpoint/2010/main" val="625509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9760" y="182881"/>
            <a:ext cx="7183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Современная школа - это обучение при помощи интернет – технологий, способность выбора на углубленное изучение предметов, информационные технологии.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87" y="1583826"/>
            <a:ext cx="7048564" cy="403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489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1049</Words>
  <Application>Microsoft Office PowerPoint</Application>
  <PresentationFormat>Широкоэкранный</PresentationFormat>
  <Paragraphs>69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 Белочка</dc:creator>
  <cp:lastModifiedBy>Детский сад Белочка</cp:lastModifiedBy>
  <cp:revision>30</cp:revision>
  <cp:lastPrinted>2021-11-18T05:59:55Z</cp:lastPrinted>
  <dcterms:created xsi:type="dcterms:W3CDTF">2021-11-17T04:54:17Z</dcterms:created>
  <dcterms:modified xsi:type="dcterms:W3CDTF">2021-11-25T05:46:15Z</dcterms:modified>
</cp:coreProperties>
</file>